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302" r:id="rId2"/>
    <p:sldId id="258" r:id="rId3"/>
    <p:sldId id="278" r:id="rId4"/>
    <p:sldId id="303" r:id="rId5"/>
    <p:sldId id="279" r:id="rId6"/>
    <p:sldId id="280" r:id="rId7"/>
    <p:sldId id="296" r:id="rId8"/>
    <p:sldId id="297" r:id="rId9"/>
    <p:sldId id="298" r:id="rId10"/>
    <p:sldId id="299" r:id="rId11"/>
    <p:sldId id="300" r:id="rId12"/>
    <p:sldId id="301" r:id="rId13"/>
  </p:sldIdLst>
  <p:sldSz cx="9144000" cy="6858000" type="screen4x3"/>
  <p:notesSz cx="6810375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75" autoAdjust="0"/>
  </p:normalViewPr>
  <p:slideViewPr>
    <p:cSldViewPr>
      <p:cViewPr>
        <p:scale>
          <a:sx n="73" d="100"/>
          <a:sy n="73" d="100"/>
        </p:scale>
        <p:origin x="-188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FA2BD-5A70-482A-8007-AEFB8163D031}" type="doc">
      <dgm:prSet loTypeId="urn:microsoft.com/office/officeart/2005/8/layout/orgChart1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6EF9800-0704-4558-829E-38BD8C2DE893}">
      <dgm:prSet phldrT="[Текст]" custT="1"/>
      <dgm:spPr/>
      <dgm:t>
        <a:bodyPr/>
        <a:lstStyle/>
        <a:p>
          <a:r>
            <a:rPr lang="ru-RU" sz="1600" dirty="0" smtClean="0"/>
            <a:t>Председатель</a:t>
          </a:r>
          <a:endParaRPr lang="ru-RU" sz="1600" dirty="0"/>
        </a:p>
      </dgm:t>
    </dgm:pt>
    <dgm:pt modelId="{A02073D1-0BCE-4791-81AD-B0ABAC0E1492}" type="parTrans" cxnId="{8C378BF1-9499-4D1D-A2DB-EAC24B3566ED}">
      <dgm:prSet/>
      <dgm:spPr/>
      <dgm:t>
        <a:bodyPr/>
        <a:lstStyle/>
        <a:p>
          <a:endParaRPr lang="ru-RU"/>
        </a:p>
      </dgm:t>
    </dgm:pt>
    <dgm:pt modelId="{3D4415E4-825B-454B-B0EC-3F88786427A2}" type="sibTrans" cxnId="{8C378BF1-9499-4D1D-A2DB-EAC24B3566ED}">
      <dgm:prSet/>
      <dgm:spPr/>
      <dgm:t>
        <a:bodyPr/>
        <a:lstStyle/>
        <a:p>
          <a:endParaRPr lang="ru-RU"/>
        </a:p>
      </dgm:t>
    </dgm:pt>
    <dgm:pt modelId="{D1382902-9BB0-42F5-8384-EF79F2992FF7}" type="asst">
      <dgm:prSet phldrT="[Текст]" custT="1"/>
      <dgm:spPr/>
      <dgm:t>
        <a:bodyPr/>
        <a:lstStyle/>
        <a:p>
          <a:r>
            <a:rPr lang="ru-RU" sz="1600" dirty="0" smtClean="0"/>
            <a:t>БЮРО</a:t>
          </a:r>
          <a:endParaRPr lang="ru-RU" sz="1600" dirty="0"/>
        </a:p>
      </dgm:t>
    </dgm:pt>
    <dgm:pt modelId="{697AD8CD-42F4-4FAD-87BC-79B064BCD701}" type="parTrans" cxnId="{6B0F0398-4CFC-4252-BFC4-4E91CA99E782}">
      <dgm:prSet/>
      <dgm:spPr/>
      <dgm:t>
        <a:bodyPr/>
        <a:lstStyle/>
        <a:p>
          <a:endParaRPr lang="ru-RU"/>
        </a:p>
      </dgm:t>
    </dgm:pt>
    <dgm:pt modelId="{46F3C004-BEE0-424A-8F1C-95F3B15FC279}" type="sibTrans" cxnId="{6B0F0398-4CFC-4252-BFC4-4E91CA99E782}">
      <dgm:prSet/>
      <dgm:spPr/>
      <dgm:t>
        <a:bodyPr/>
        <a:lstStyle/>
        <a:p>
          <a:endParaRPr lang="ru-RU"/>
        </a:p>
      </dgm:t>
    </dgm:pt>
    <dgm:pt modelId="{D37C63B6-962D-459C-9711-F56D067D90CC}">
      <dgm:prSet phldrT="[Текст]" custT="1"/>
      <dgm:spPr/>
      <dgm:t>
        <a:bodyPr/>
        <a:lstStyle/>
        <a:p>
          <a:r>
            <a:rPr lang="ru-RU" sz="1600" dirty="0" smtClean="0"/>
            <a:t>Филиалы в регионах</a:t>
          </a:r>
          <a:endParaRPr lang="ru-RU" sz="1600" dirty="0"/>
        </a:p>
      </dgm:t>
    </dgm:pt>
    <dgm:pt modelId="{F8358C7E-52C7-40E8-A73D-E709ED12E5A5}" type="parTrans" cxnId="{553BB799-24F9-45C0-9E1D-E045F10F5FCD}">
      <dgm:prSet/>
      <dgm:spPr/>
      <dgm:t>
        <a:bodyPr/>
        <a:lstStyle/>
        <a:p>
          <a:endParaRPr lang="ru-RU"/>
        </a:p>
      </dgm:t>
    </dgm:pt>
    <dgm:pt modelId="{BD86A30F-F686-4B96-9C6F-D665C457518D}" type="sibTrans" cxnId="{553BB799-24F9-45C0-9E1D-E045F10F5FCD}">
      <dgm:prSet/>
      <dgm:spPr/>
      <dgm:t>
        <a:bodyPr/>
        <a:lstStyle/>
        <a:p>
          <a:endParaRPr lang="ru-RU"/>
        </a:p>
      </dgm:t>
    </dgm:pt>
    <dgm:pt modelId="{B294B54A-95F2-45EC-AEDD-C26CA4EB13D0}">
      <dgm:prSet phldrT="[Текст]" custT="1"/>
      <dgm:spPr/>
      <dgm:t>
        <a:bodyPr/>
        <a:lstStyle/>
        <a:p>
          <a:r>
            <a:rPr lang="ru-RU" sz="1600" dirty="0" smtClean="0"/>
            <a:t>Научный отдел</a:t>
          </a:r>
          <a:endParaRPr lang="ru-RU" sz="1600" dirty="0"/>
        </a:p>
      </dgm:t>
    </dgm:pt>
    <dgm:pt modelId="{80D2D0D8-CF70-42E9-84F0-3981A1828955}" type="parTrans" cxnId="{B66EF211-2163-4E88-80DB-12D4100C19AA}">
      <dgm:prSet/>
      <dgm:spPr/>
      <dgm:t>
        <a:bodyPr/>
        <a:lstStyle/>
        <a:p>
          <a:endParaRPr lang="ru-RU"/>
        </a:p>
      </dgm:t>
    </dgm:pt>
    <dgm:pt modelId="{606A7924-5A0B-49DB-8BB9-CA5283348DA8}" type="sibTrans" cxnId="{B66EF211-2163-4E88-80DB-12D4100C19AA}">
      <dgm:prSet/>
      <dgm:spPr/>
      <dgm:t>
        <a:bodyPr/>
        <a:lstStyle/>
        <a:p>
          <a:endParaRPr lang="ru-RU"/>
        </a:p>
      </dgm:t>
    </dgm:pt>
    <dgm:pt modelId="{AB7C8ADE-2BE2-444A-8C05-06D337857A13}">
      <dgm:prSet phldrT="[Текст]" custT="1"/>
      <dgm:spPr/>
      <dgm:t>
        <a:bodyPr/>
        <a:lstStyle/>
        <a:p>
          <a:r>
            <a:rPr lang="ru-RU" sz="1600" dirty="0" smtClean="0"/>
            <a:t>Работа с молодыми кадрами</a:t>
          </a:r>
          <a:endParaRPr lang="ru-RU" sz="1600" dirty="0"/>
        </a:p>
      </dgm:t>
    </dgm:pt>
    <dgm:pt modelId="{A5400E5B-1FAA-4D83-B19F-57A70A742E97}" type="parTrans" cxnId="{182E2D3B-BF1A-4AE9-BD65-95227F65C6FE}">
      <dgm:prSet/>
      <dgm:spPr/>
      <dgm:t>
        <a:bodyPr/>
        <a:lstStyle/>
        <a:p>
          <a:endParaRPr lang="ru-RU"/>
        </a:p>
      </dgm:t>
    </dgm:pt>
    <dgm:pt modelId="{E7C968E2-9B52-44D6-9452-5513FD61D79B}" type="sibTrans" cxnId="{182E2D3B-BF1A-4AE9-BD65-95227F65C6FE}">
      <dgm:prSet/>
      <dgm:spPr/>
      <dgm:t>
        <a:bodyPr/>
        <a:lstStyle/>
        <a:p>
          <a:endParaRPr lang="ru-RU"/>
        </a:p>
      </dgm:t>
    </dgm:pt>
    <dgm:pt modelId="{962B7EBF-8566-4027-9482-09A2B23B2A69}">
      <dgm:prSet custT="1"/>
      <dgm:spPr/>
      <dgm:t>
        <a:bodyPr/>
        <a:lstStyle/>
        <a:p>
          <a:r>
            <a:rPr lang="ru-RU" sz="1600" dirty="0" smtClean="0"/>
            <a:t>Общее собрание</a:t>
          </a:r>
          <a:endParaRPr lang="ru-RU" sz="1600" dirty="0"/>
        </a:p>
      </dgm:t>
    </dgm:pt>
    <dgm:pt modelId="{D7A43A64-0902-49FF-B91E-4873550CE5E6}" type="parTrans" cxnId="{1FEDF086-BCE1-4654-AE70-BC2B08878DD4}">
      <dgm:prSet/>
      <dgm:spPr/>
      <dgm:t>
        <a:bodyPr/>
        <a:lstStyle/>
        <a:p>
          <a:endParaRPr lang="ru-RU"/>
        </a:p>
      </dgm:t>
    </dgm:pt>
    <dgm:pt modelId="{7A17868F-3CF4-4659-8C23-693033D74ED0}" type="sibTrans" cxnId="{1FEDF086-BCE1-4654-AE70-BC2B08878DD4}">
      <dgm:prSet/>
      <dgm:spPr/>
      <dgm:t>
        <a:bodyPr/>
        <a:lstStyle/>
        <a:p>
          <a:endParaRPr lang="ru-RU"/>
        </a:p>
      </dgm:t>
    </dgm:pt>
    <dgm:pt modelId="{9B622DB0-C8E2-4F43-A7CC-9CDD3E1DD838}">
      <dgm:prSet phldrT="[Текст]" custT="1"/>
      <dgm:spPr/>
      <dgm:t>
        <a:bodyPr/>
        <a:lstStyle/>
        <a:p>
          <a:r>
            <a:rPr lang="ru-RU" sz="1600" dirty="0" smtClean="0"/>
            <a:t>Социальный отдел</a:t>
          </a:r>
          <a:endParaRPr lang="ru-RU" sz="1600" dirty="0"/>
        </a:p>
      </dgm:t>
    </dgm:pt>
    <dgm:pt modelId="{E6F71342-75BB-4D68-9AF8-7FC6B5CA511E}" type="parTrans" cxnId="{32AB7599-B979-4664-ADC2-95E46A9631B5}">
      <dgm:prSet/>
      <dgm:spPr/>
      <dgm:t>
        <a:bodyPr/>
        <a:lstStyle/>
        <a:p>
          <a:endParaRPr lang="ru-RU"/>
        </a:p>
      </dgm:t>
    </dgm:pt>
    <dgm:pt modelId="{9821A45A-6C11-48E4-8338-5716993CC8EE}" type="sibTrans" cxnId="{32AB7599-B979-4664-ADC2-95E46A9631B5}">
      <dgm:prSet/>
      <dgm:spPr/>
      <dgm:t>
        <a:bodyPr/>
        <a:lstStyle/>
        <a:p>
          <a:endParaRPr lang="ru-RU"/>
        </a:p>
      </dgm:t>
    </dgm:pt>
    <dgm:pt modelId="{AB280635-5C8D-492B-9B26-55FA5A39DF55}">
      <dgm:prSet phldrT="[Текст]" custT="1"/>
      <dgm:spPr/>
      <dgm:t>
        <a:bodyPr/>
        <a:lstStyle/>
        <a:p>
          <a:r>
            <a:rPr lang="ru-RU" sz="1600" dirty="0" smtClean="0"/>
            <a:t>Отдел экспертов</a:t>
          </a:r>
          <a:endParaRPr lang="ru-RU" sz="1600" dirty="0"/>
        </a:p>
      </dgm:t>
    </dgm:pt>
    <dgm:pt modelId="{F4CD941E-B813-48DF-9300-BE19CE2720D8}" type="parTrans" cxnId="{B8762912-C169-4364-B364-7B285B61D2D5}">
      <dgm:prSet/>
      <dgm:spPr/>
      <dgm:t>
        <a:bodyPr/>
        <a:lstStyle/>
        <a:p>
          <a:endParaRPr lang="ru-RU"/>
        </a:p>
      </dgm:t>
    </dgm:pt>
    <dgm:pt modelId="{8DF4DFEA-F768-465D-941A-2145A4464F35}" type="sibTrans" cxnId="{B8762912-C169-4364-B364-7B285B61D2D5}">
      <dgm:prSet/>
      <dgm:spPr/>
      <dgm:t>
        <a:bodyPr/>
        <a:lstStyle/>
        <a:p>
          <a:endParaRPr lang="ru-RU"/>
        </a:p>
      </dgm:t>
    </dgm:pt>
    <dgm:pt modelId="{C1514988-7260-461D-BD26-6BED66A3AC47}" type="pres">
      <dgm:prSet presAssocID="{BA7FA2BD-5A70-482A-8007-AEFB8163D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B0BB73-F10A-46F3-95CC-B68EBD0D1ACE}" type="pres">
      <dgm:prSet presAssocID="{962B7EBF-8566-4027-9482-09A2B23B2A69}" presName="hierRoot1" presStyleCnt="0">
        <dgm:presLayoutVars>
          <dgm:hierBranch val="init"/>
        </dgm:presLayoutVars>
      </dgm:prSet>
      <dgm:spPr/>
    </dgm:pt>
    <dgm:pt modelId="{FE23805C-ED0C-4CB0-9308-7F62FBCAAC9C}" type="pres">
      <dgm:prSet presAssocID="{962B7EBF-8566-4027-9482-09A2B23B2A69}" presName="rootComposite1" presStyleCnt="0"/>
      <dgm:spPr/>
    </dgm:pt>
    <dgm:pt modelId="{14AEF888-D5A0-4A37-8EB9-0FA3BCD7330D}" type="pres">
      <dgm:prSet presAssocID="{962B7EBF-8566-4027-9482-09A2B23B2A69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31F6FB-B4B4-4E63-AF1A-C46FFF4A7129}" type="pres">
      <dgm:prSet presAssocID="{962B7EBF-8566-4027-9482-09A2B23B2A6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852DABA-F09F-4A5D-A4D7-A41DFBDCD565}" type="pres">
      <dgm:prSet presAssocID="{962B7EBF-8566-4027-9482-09A2B23B2A69}" presName="hierChild2" presStyleCnt="0"/>
      <dgm:spPr/>
    </dgm:pt>
    <dgm:pt modelId="{B1B1928A-F7B7-44D0-B57D-5D21FB5C40AD}" type="pres">
      <dgm:prSet presAssocID="{962B7EBF-8566-4027-9482-09A2B23B2A69}" presName="hierChild3" presStyleCnt="0"/>
      <dgm:spPr/>
    </dgm:pt>
    <dgm:pt modelId="{0FA7FFD6-090A-4AD9-87F5-C3732711AAC2}" type="pres">
      <dgm:prSet presAssocID="{D6EF9800-0704-4558-829E-38BD8C2DE893}" presName="hierRoot1" presStyleCnt="0">
        <dgm:presLayoutVars>
          <dgm:hierBranch val="init"/>
        </dgm:presLayoutVars>
      </dgm:prSet>
      <dgm:spPr/>
    </dgm:pt>
    <dgm:pt modelId="{82321B36-B893-49DF-89F8-336646441071}" type="pres">
      <dgm:prSet presAssocID="{D6EF9800-0704-4558-829E-38BD8C2DE893}" presName="rootComposite1" presStyleCnt="0"/>
      <dgm:spPr/>
    </dgm:pt>
    <dgm:pt modelId="{1E6BF931-7459-46DA-9B36-7274D492220E}" type="pres">
      <dgm:prSet presAssocID="{D6EF9800-0704-4558-829E-38BD8C2DE893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31E50F-7512-46D6-BE89-94146CAD0052}" type="pres">
      <dgm:prSet presAssocID="{D6EF9800-0704-4558-829E-38BD8C2DE89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79C63EC-C3ED-4D1D-95A7-B37F2AC5A15C}" type="pres">
      <dgm:prSet presAssocID="{D6EF9800-0704-4558-829E-38BD8C2DE893}" presName="hierChild2" presStyleCnt="0"/>
      <dgm:spPr/>
    </dgm:pt>
    <dgm:pt modelId="{DE68A8CA-908A-4FA1-907D-FC733C9B158F}" type="pres">
      <dgm:prSet presAssocID="{F8358C7E-52C7-40E8-A73D-E709ED12E5A5}" presName="Name37" presStyleLbl="parChTrans1D2" presStyleIdx="0" presStyleCnt="6"/>
      <dgm:spPr/>
      <dgm:t>
        <a:bodyPr/>
        <a:lstStyle/>
        <a:p>
          <a:endParaRPr lang="ru-RU"/>
        </a:p>
      </dgm:t>
    </dgm:pt>
    <dgm:pt modelId="{65655D2A-9B8A-4ECE-BF1A-A20903CA4C6C}" type="pres">
      <dgm:prSet presAssocID="{D37C63B6-962D-459C-9711-F56D067D90CC}" presName="hierRoot2" presStyleCnt="0">
        <dgm:presLayoutVars>
          <dgm:hierBranch val="init"/>
        </dgm:presLayoutVars>
      </dgm:prSet>
      <dgm:spPr/>
    </dgm:pt>
    <dgm:pt modelId="{D257AABB-E555-456A-8504-A17F89C301FF}" type="pres">
      <dgm:prSet presAssocID="{D37C63B6-962D-459C-9711-F56D067D90CC}" presName="rootComposite" presStyleCnt="0"/>
      <dgm:spPr/>
    </dgm:pt>
    <dgm:pt modelId="{618A4871-6002-4D8D-A296-E3BBAA6465E3}" type="pres">
      <dgm:prSet presAssocID="{D37C63B6-962D-459C-9711-F56D067D90C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8431F0-0ABC-4A84-BF88-29D3D2A5E567}" type="pres">
      <dgm:prSet presAssocID="{D37C63B6-962D-459C-9711-F56D067D90CC}" presName="rootConnector" presStyleLbl="node2" presStyleIdx="0" presStyleCnt="5"/>
      <dgm:spPr/>
      <dgm:t>
        <a:bodyPr/>
        <a:lstStyle/>
        <a:p>
          <a:endParaRPr lang="ru-RU"/>
        </a:p>
      </dgm:t>
    </dgm:pt>
    <dgm:pt modelId="{A2D40F97-280A-45E5-8760-405ABFD73077}" type="pres">
      <dgm:prSet presAssocID="{D37C63B6-962D-459C-9711-F56D067D90CC}" presName="hierChild4" presStyleCnt="0"/>
      <dgm:spPr/>
    </dgm:pt>
    <dgm:pt modelId="{512A1343-C382-4C46-88A1-10A42E3633DE}" type="pres">
      <dgm:prSet presAssocID="{D37C63B6-962D-459C-9711-F56D067D90CC}" presName="hierChild5" presStyleCnt="0"/>
      <dgm:spPr/>
    </dgm:pt>
    <dgm:pt modelId="{7BEC5F1F-2DDA-4614-8DF8-47A033B09474}" type="pres">
      <dgm:prSet presAssocID="{80D2D0D8-CF70-42E9-84F0-3981A1828955}" presName="Name37" presStyleLbl="parChTrans1D2" presStyleIdx="1" presStyleCnt="6"/>
      <dgm:spPr/>
      <dgm:t>
        <a:bodyPr/>
        <a:lstStyle/>
        <a:p>
          <a:endParaRPr lang="ru-RU"/>
        </a:p>
      </dgm:t>
    </dgm:pt>
    <dgm:pt modelId="{310B8582-A99B-478A-96FB-0FBDB7B96208}" type="pres">
      <dgm:prSet presAssocID="{B294B54A-95F2-45EC-AEDD-C26CA4EB13D0}" presName="hierRoot2" presStyleCnt="0">
        <dgm:presLayoutVars>
          <dgm:hierBranch val="init"/>
        </dgm:presLayoutVars>
      </dgm:prSet>
      <dgm:spPr/>
    </dgm:pt>
    <dgm:pt modelId="{7E9C8989-BB5C-4561-82E2-6431DBCFE886}" type="pres">
      <dgm:prSet presAssocID="{B294B54A-95F2-45EC-AEDD-C26CA4EB13D0}" presName="rootComposite" presStyleCnt="0"/>
      <dgm:spPr/>
    </dgm:pt>
    <dgm:pt modelId="{27AABD78-E5A4-4C8A-BD73-31F1077C9C74}" type="pres">
      <dgm:prSet presAssocID="{B294B54A-95F2-45EC-AEDD-C26CA4EB13D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34E27-B66F-4603-9D34-9E8A7F12747C}" type="pres">
      <dgm:prSet presAssocID="{B294B54A-95F2-45EC-AEDD-C26CA4EB13D0}" presName="rootConnector" presStyleLbl="node2" presStyleIdx="1" presStyleCnt="5"/>
      <dgm:spPr/>
      <dgm:t>
        <a:bodyPr/>
        <a:lstStyle/>
        <a:p>
          <a:endParaRPr lang="ru-RU"/>
        </a:p>
      </dgm:t>
    </dgm:pt>
    <dgm:pt modelId="{BB887882-454D-4962-946B-42FBF297053A}" type="pres">
      <dgm:prSet presAssocID="{B294B54A-95F2-45EC-AEDD-C26CA4EB13D0}" presName="hierChild4" presStyleCnt="0"/>
      <dgm:spPr/>
    </dgm:pt>
    <dgm:pt modelId="{9AABB4C2-CD53-4F14-9CE6-8A77DABDA5AA}" type="pres">
      <dgm:prSet presAssocID="{B294B54A-95F2-45EC-AEDD-C26CA4EB13D0}" presName="hierChild5" presStyleCnt="0"/>
      <dgm:spPr/>
    </dgm:pt>
    <dgm:pt modelId="{20F92B57-94D5-440C-A55D-9295D9675522}" type="pres">
      <dgm:prSet presAssocID="{A5400E5B-1FAA-4D83-B19F-57A70A742E97}" presName="Name37" presStyleLbl="parChTrans1D2" presStyleIdx="2" presStyleCnt="6"/>
      <dgm:spPr/>
      <dgm:t>
        <a:bodyPr/>
        <a:lstStyle/>
        <a:p>
          <a:endParaRPr lang="ru-RU"/>
        </a:p>
      </dgm:t>
    </dgm:pt>
    <dgm:pt modelId="{346AFE82-2D82-4E42-91D8-8CA1D08FE994}" type="pres">
      <dgm:prSet presAssocID="{AB7C8ADE-2BE2-444A-8C05-06D337857A13}" presName="hierRoot2" presStyleCnt="0">
        <dgm:presLayoutVars>
          <dgm:hierBranch val="init"/>
        </dgm:presLayoutVars>
      </dgm:prSet>
      <dgm:spPr/>
    </dgm:pt>
    <dgm:pt modelId="{4A12C1BF-D555-4F11-A051-5A738AD919DB}" type="pres">
      <dgm:prSet presAssocID="{AB7C8ADE-2BE2-444A-8C05-06D337857A13}" presName="rootComposite" presStyleCnt="0"/>
      <dgm:spPr/>
    </dgm:pt>
    <dgm:pt modelId="{67A0E8CE-6FE7-40C7-84AC-F449B837E01E}" type="pres">
      <dgm:prSet presAssocID="{AB7C8ADE-2BE2-444A-8C05-06D337857A13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44AA3A-2EFB-4DE4-8DF1-DAC7420FD3B8}" type="pres">
      <dgm:prSet presAssocID="{AB7C8ADE-2BE2-444A-8C05-06D337857A13}" presName="rootConnector" presStyleLbl="node2" presStyleIdx="2" presStyleCnt="5"/>
      <dgm:spPr/>
      <dgm:t>
        <a:bodyPr/>
        <a:lstStyle/>
        <a:p>
          <a:endParaRPr lang="ru-RU"/>
        </a:p>
      </dgm:t>
    </dgm:pt>
    <dgm:pt modelId="{3D1A39BA-B108-4CDA-81D3-D133ECB9F20C}" type="pres">
      <dgm:prSet presAssocID="{AB7C8ADE-2BE2-444A-8C05-06D337857A13}" presName="hierChild4" presStyleCnt="0"/>
      <dgm:spPr/>
    </dgm:pt>
    <dgm:pt modelId="{C85AB16E-9980-4F9C-85CB-2D9FB3A2CFB3}" type="pres">
      <dgm:prSet presAssocID="{AB7C8ADE-2BE2-444A-8C05-06D337857A13}" presName="hierChild5" presStyleCnt="0"/>
      <dgm:spPr/>
    </dgm:pt>
    <dgm:pt modelId="{BD27DEF7-29A0-42F8-9281-0F8972647428}" type="pres">
      <dgm:prSet presAssocID="{E6F71342-75BB-4D68-9AF8-7FC6B5CA511E}" presName="Name37" presStyleLbl="parChTrans1D2" presStyleIdx="3" presStyleCnt="6"/>
      <dgm:spPr/>
      <dgm:t>
        <a:bodyPr/>
        <a:lstStyle/>
        <a:p>
          <a:endParaRPr lang="ru-RU"/>
        </a:p>
      </dgm:t>
    </dgm:pt>
    <dgm:pt modelId="{73C9BD7A-53A9-4BD0-9E34-B69DE6E78216}" type="pres">
      <dgm:prSet presAssocID="{9B622DB0-C8E2-4F43-A7CC-9CDD3E1DD838}" presName="hierRoot2" presStyleCnt="0">
        <dgm:presLayoutVars>
          <dgm:hierBranch val="init"/>
        </dgm:presLayoutVars>
      </dgm:prSet>
      <dgm:spPr/>
    </dgm:pt>
    <dgm:pt modelId="{D629BB85-0F30-405B-88D2-92B77D75D11D}" type="pres">
      <dgm:prSet presAssocID="{9B622DB0-C8E2-4F43-A7CC-9CDD3E1DD838}" presName="rootComposite" presStyleCnt="0"/>
      <dgm:spPr/>
    </dgm:pt>
    <dgm:pt modelId="{63A14B2F-5603-4AF0-9DD6-726829098B5E}" type="pres">
      <dgm:prSet presAssocID="{9B622DB0-C8E2-4F43-A7CC-9CDD3E1DD83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FC010D-3A61-4E0C-A123-CDC35E9AD55D}" type="pres">
      <dgm:prSet presAssocID="{9B622DB0-C8E2-4F43-A7CC-9CDD3E1DD838}" presName="rootConnector" presStyleLbl="node2" presStyleIdx="3" presStyleCnt="5"/>
      <dgm:spPr/>
      <dgm:t>
        <a:bodyPr/>
        <a:lstStyle/>
        <a:p>
          <a:endParaRPr lang="ru-RU"/>
        </a:p>
      </dgm:t>
    </dgm:pt>
    <dgm:pt modelId="{847DB435-3EA2-47D3-BD77-864DC1260E0D}" type="pres">
      <dgm:prSet presAssocID="{9B622DB0-C8E2-4F43-A7CC-9CDD3E1DD838}" presName="hierChild4" presStyleCnt="0"/>
      <dgm:spPr/>
    </dgm:pt>
    <dgm:pt modelId="{3F8C24AE-C47C-4CC1-AC88-2DB0F2E9CDED}" type="pres">
      <dgm:prSet presAssocID="{9B622DB0-C8E2-4F43-A7CC-9CDD3E1DD838}" presName="hierChild5" presStyleCnt="0"/>
      <dgm:spPr/>
    </dgm:pt>
    <dgm:pt modelId="{9D462F9B-E24E-4FEB-8B70-DAC26C8A0FB2}" type="pres">
      <dgm:prSet presAssocID="{F4CD941E-B813-48DF-9300-BE19CE2720D8}" presName="Name37" presStyleLbl="parChTrans1D2" presStyleIdx="4" presStyleCnt="6"/>
      <dgm:spPr/>
      <dgm:t>
        <a:bodyPr/>
        <a:lstStyle/>
        <a:p>
          <a:endParaRPr lang="ru-RU"/>
        </a:p>
      </dgm:t>
    </dgm:pt>
    <dgm:pt modelId="{D17FFC90-E0FD-4F39-89CC-FBCA880A8258}" type="pres">
      <dgm:prSet presAssocID="{AB280635-5C8D-492B-9B26-55FA5A39DF55}" presName="hierRoot2" presStyleCnt="0">
        <dgm:presLayoutVars>
          <dgm:hierBranch val="init"/>
        </dgm:presLayoutVars>
      </dgm:prSet>
      <dgm:spPr/>
    </dgm:pt>
    <dgm:pt modelId="{B071AB81-62E8-4A53-BF1E-D828490338D2}" type="pres">
      <dgm:prSet presAssocID="{AB280635-5C8D-492B-9B26-55FA5A39DF55}" presName="rootComposite" presStyleCnt="0"/>
      <dgm:spPr/>
    </dgm:pt>
    <dgm:pt modelId="{C8D46EE7-582E-4EED-B69A-1584140B306C}" type="pres">
      <dgm:prSet presAssocID="{AB280635-5C8D-492B-9B26-55FA5A39DF5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88855-7BE5-4133-969F-F1EFF465B782}" type="pres">
      <dgm:prSet presAssocID="{AB280635-5C8D-492B-9B26-55FA5A39DF55}" presName="rootConnector" presStyleLbl="node2" presStyleIdx="4" presStyleCnt="5"/>
      <dgm:spPr/>
      <dgm:t>
        <a:bodyPr/>
        <a:lstStyle/>
        <a:p>
          <a:endParaRPr lang="ru-RU"/>
        </a:p>
      </dgm:t>
    </dgm:pt>
    <dgm:pt modelId="{2D274038-1CBD-4007-B602-FBB96325AD30}" type="pres">
      <dgm:prSet presAssocID="{AB280635-5C8D-492B-9B26-55FA5A39DF55}" presName="hierChild4" presStyleCnt="0"/>
      <dgm:spPr/>
    </dgm:pt>
    <dgm:pt modelId="{4D2EF622-F2E5-4B95-B50C-5E772C6817CC}" type="pres">
      <dgm:prSet presAssocID="{AB280635-5C8D-492B-9B26-55FA5A39DF55}" presName="hierChild5" presStyleCnt="0"/>
      <dgm:spPr/>
    </dgm:pt>
    <dgm:pt modelId="{8EC9A83E-4515-4583-9947-02D311BD2D15}" type="pres">
      <dgm:prSet presAssocID="{D6EF9800-0704-4558-829E-38BD8C2DE893}" presName="hierChild3" presStyleCnt="0"/>
      <dgm:spPr/>
    </dgm:pt>
    <dgm:pt modelId="{673A38BD-6996-4D49-945D-7E1E19FA78F2}" type="pres">
      <dgm:prSet presAssocID="{697AD8CD-42F4-4FAD-87BC-79B064BCD701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C1A6F62C-8731-4B08-A700-34E20BDAD844}" type="pres">
      <dgm:prSet presAssocID="{D1382902-9BB0-42F5-8384-EF79F2992FF7}" presName="hierRoot3" presStyleCnt="0">
        <dgm:presLayoutVars>
          <dgm:hierBranch val="init"/>
        </dgm:presLayoutVars>
      </dgm:prSet>
      <dgm:spPr/>
    </dgm:pt>
    <dgm:pt modelId="{869ADC83-5122-4725-82EC-A31BB66A1376}" type="pres">
      <dgm:prSet presAssocID="{D1382902-9BB0-42F5-8384-EF79F2992FF7}" presName="rootComposite3" presStyleCnt="0"/>
      <dgm:spPr/>
    </dgm:pt>
    <dgm:pt modelId="{71DB4DE2-2C8C-45FD-AB43-9FD0A55F891F}" type="pres">
      <dgm:prSet presAssocID="{D1382902-9BB0-42F5-8384-EF79F2992FF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494588-1D30-4790-A879-A27FF42E89F4}" type="pres">
      <dgm:prSet presAssocID="{D1382902-9BB0-42F5-8384-EF79F2992FF7}" presName="rootConnector3" presStyleLbl="asst1" presStyleIdx="0" presStyleCnt="1"/>
      <dgm:spPr/>
      <dgm:t>
        <a:bodyPr/>
        <a:lstStyle/>
        <a:p>
          <a:endParaRPr lang="ru-RU"/>
        </a:p>
      </dgm:t>
    </dgm:pt>
    <dgm:pt modelId="{DB8405BA-670E-42D4-9B21-36DA6EF4187F}" type="pres">
      <dgm:prSet presAssocID="{D1382902-9BB0-42F5-8384-EF79F2992FF7}" presName="hierChild6" presStyleCnt="0"/>
      <dgm:spPr/>
    </dgm:pt>
    <dgm:pt modelId="{397A7232-DFE1-4312-9970-09D6BF4EFDD2}" type="pres">
      <dgm:prSet presAssocID="{D1382902-9BB0-42F5-8384-EF79F2992FF7}" presName="hierChild7" presStyleCnt="0"/>
      <dgm:spPr/>
    </dgm:pt>
  </dgm:ptLst>
  <dgm:cxnLst>
    <dgm:cxn modelId="{47520640-90B4-4283-95F4-D02622D57CDF}" type="presOf" srcId="{9B622DB0-C8E2-4F43-A7CC-9CDD3E1DD838}" destId="{77FC010D-3A61-4E0C-A123-CDC35E9AD55D}" srcOrd="1" destOrd="0" presId="urn:microsoft.com/office/officeart/2005/8/layout/orgChart1"/>
    <dgm:cxn modelId="{9B1DA6D8-CD1A-40E4-BA2D-BD33A7484990}" type="presOf" srcId="{AB7C8ADE-2BE2-444A-8C05-06D337857A13}" destId="{0B44AA3A-2EFB-4DE4-8DF1-DAC7420FD3B8}" srcOrd="1" destOrd="0" presId="urn:microsoft.com/office/officeart/2005/8/layout/orgChart1"/>
    <dgm:cxn modelId="{32AB7599-B979-4664-ADC2-95E46A9631B5}" srcId="{D6EF9800-0704-4558-829E-38BD8C2DE893}" destId="{9B622DB0-C8E2-4F43-A7CC-9CDD3E1DD838}" srcOrd="4" destOrd="0" parTransId="{E6F71342-75BB-4D68-9AF8-7FC6B5CA511E}" sibTransId="{9821A45A-6C11-48E4-8338-5716993CC8EE}"/>
    <dgm:cxn modelId="{D7BC780F-21E0-4DFB-BA22-8041A9FD6AA7}" type="presOf" srcId="{D6EF9800-0704-4558-829E-38BD8C2DE893}" destId="{1E6BF931-7459-46DA-9B36-7274D492220E}" srcOrd="0" destOrd="0" presId="urn:microsoft.com/office/officeart/2005/8/layout/orgChart1"/>
    <dgm:cxn modelId="{8C378BF1-9499-4D1D-A2DB-EAC24B3566ED}" srcId="{BA7FA2BD-5A70-482A-8007-AEFB8163D031}" destId="{D6EF9800-0704-4558-829E-38BD8C2DE893}" srcOrd="1" destOrd="0" parTransId="{A02073D1-0BCE-4791-81AD-B0ABAC0E1492}" sibTransId="{3D4415E4-825B-454B-B0EC-3F88786427A2}"/>
    <dgm:cxn modelId="{E2C5DB33-015C-4179-97C9-1AA45AEC59B1}" type="presOf" srcId="{D1382902-9BB0-42F5-8384-EF79F2992FF7}" destId="{71DB4DE2-2C8C-45FD-AB43-9FD0A55F891F}" srcOrd="0" destOrd="0" presId="urn:microsoft.com/office/officeart/2005/8/layout/orgChart1"/>
    <dgm:cxn modelId="{1EEB67EC-810A-4E67-825F-B2EDAD8C8F42}" type="presOf" srcId="{E6F71342-75BB-4D68-9AF8-7FC6B5CA511E}" destId="{BD27DEF7-29A0-42F8-9281-0F8972647428}" srcOrd="0" destOrd="0" presId="urn:microsoft.com/office/officeart/2005/8/layout/orgChart1"/>
    <dgm:cxn modelId="{FF70D955-1F8D-4359-BA5C-1A1DF6D91F20}" type="presOf" srcId="{962B7EBF-8566-4027-9482-09A2B23B2A69}" destId="{A531F6FB-B4B4-4E63-AF1A-C46FFF4A7129}" srcOrd="1" destOrd="0" presId="urn:microsoft.com/office/officeart/2005/8/layout/orgChart1"/>
    <dgm:cxn modelId="{B8762912-C169-4364-B364-7B285B61D2D5}" srcId="{D6EF9800-0704-4558-829E-38BD8C2DE893}" destId="{AB280635-5C8D-492B-9B26-55FA5A39DF55}" srcOrd="5" destOrd="0" parTransId="{F4CD941E-B813-48DF-9300-BE19CE2720D8}" sibTransId="{8DF4DFEA-F768-465D-941A-2145A4464F35}"/>
    <dgm:cxn modelId="{1FEDF086-BCE1-4654-AE70-BC2B08878DD4}" srcId="{BA7FA2BD-5A70-482A-8007-AEFB8163D031}" destId="{962B7EBF-8566-4027-9482-09A2B23B2A69}" srcOrd="0" destOrd="0" parTransId="{D7A43A64-0902-49FF-B91E-4873550CE5E6}" sibTransId="{7A17868F-3CF4-4659-8C23-693033D74ED0}"/>
    <dgm:cxn modelId="{182E2D3B-BF1A-4AE9-BD65-95227F65C6FE}" srcId="{D6EF9800-0704-4558-829E-38BD8C2DE893}" destId="{AB7C8ADE-2BE2-444A-8C05-06D337857A13}" srcOrd="3" destOrd="0" parTransId="{A5400E5B-1FAA-4D83-B19F-57A70A742E97}" sibTransId="{E7C968E2-9B52-44D6-9452-5513FD61D79B}"/>
    <dgm:cxn modelId="{B66EF211-2163-4E88-80DB-12D4100C19AA}" srcId="{D6EF9800-0704-4558-829E-38BD8C2DE893}" destId="{B294B54A-95F2-45EC-AEDD-C26CA4EB13D0}" srcOrd="2" destOrd="0" parTransId="{80D2D0D8-CF70-42E9-84F0-3981A1828955}" sibTransId="{606A7924-5A0B-49DB-8BB9-CA5283348DA8}"/>
    <dgm:cxn modelId="{88AA78C4-5BD2-412F-9DB3-0A18EF56C593}" type="presOf" srcId="{D1382902-9BB0-42F5-8384-EF79F2992FF7}" destId="{09494588-1D30-4790-A879-A27FF42E89F4}" srcOrd="1" destOrd="0" presId="urn:microsoft.com/office/officeart/2005/8/layout/orgChart1"/>
    <dgm:cxn modelId="{7B79B070-8007-45FA-A7F5-F5C651987366}" type="presOf" srcId="{697AD8CD-42F4-4FAD-87BC-79B064BCD701}" destId="{673A38BD-6996-4D49-945D-7E1E19FA78F2}" srcOrd="0" destOrd="0" presId="urn:microsoft.com/office/officeart/2005/8/layout/orgChart1"/>
    <dgm:cxn modelId="{410C4276-5E5D-4D23-B724-0EFDB6D0DCC8}" type="presOf" srcId="{F8358C7E-52C7-40E8-A73D-E709ED12E5A5}" destId="{DE68A8CA-908A-4FA1-907D-FC733C9B158F}" srcOrd="0" destOrd="0" presId="urn:microsoft.com/office/officeart/2005/8/layout/orgChart1"/>
    <dgm:cxn modelId="{5AA39B3A-2449-4F82-A868-2D9E28004E0B}" type="presOf" srcId="{F4CD941E-B813-48DF-9300-BE19CE2720D8}" destId="{9D462F9B-E24E-4FEB-8B70-DAC26C8A0FB2}" srcOrd="0" destOrd="0" presId="urn:microsoft.com/office/officeart/2005/8/layout/orgChart1"/>
    <dgm:cxn modelId="{EF056AFC-B07C-46EF-A987-430258FC4C6C}" type="presOf" srcId="{962B7EBF-8566-4027-9482-09A2B23B2A69}" destId="{14AEF888-D5A0-4A37-8EB9-0FA3BCD7330D}" srcOrd="0" destOrd="0" presId="urn:microsoft.com/office/officeart/2005/8/layout/orgChart1"/>
    <dgm:cxn modelId="{DDF8EF33-4D0A-4981-AC52-4594609E6909}" type="presOf" srcId="{D37C63B6-962D-459C-9711-F56D067D90CC}" destId="{538431F0-0ABC-4A84-BF88-29D3D2A5E567}" srcOrd="1" destOrd="0" presId="urn:microsoft.com/office/officeart/2005/8/layout/orgChart1"/>
    <dgm:cxn modelId="{3CF40B14-DF89-494A-98DF-56F40C69332A}" type="presOf" srcId="{B294B54A-95F2-45EC-AEDD-C26CA4EB13D0}" destId="{27AABD78-E5A4-4C8A-BD73-31F1077C9C74}" srcOrd="0" destOrd="0" presId="urn:microsoft.com/office/officeart/2005/8/layout/orgChart1"/>
    <dgm:cxn modelId="{E8E39AAA-C3F4-4DFA-8670-89DA71882CE4}" type="presOf" srcId="{9B622DB0-C8E2-4F43-A7CC-9CDD3E1DD838}" destId="{63A14B2F-5603-4AF0-9DD6-726829098B5E}" srcOrd="0" destOrd="0" presId="urn:microsoft.com/office/officeart/2005/8/layout/orgChart1"/>
    <dgm:cxn modelId="{D29C1592-ECF7-42A1-AF57-95E329B2B397}" type="presOf" srcId="{D6EF9800-0704-4558-829E-38BD8C2DE893}" destId="{4231E50F-7512-46D6-BE89-94146CAD0052}" srcOrd="1" destOrd="0" presId="urn:microsoft.com/office/officeart/2005/8/layout/orgChart1"/>
    <dgm:cxn modelId="{1BF4819D-70C7-41E2-BA28-7A78D73DC7B3}" type="presOf" srcId="{80D2D0D8-CF70-42E9-84F0-3981A1828955}" destId="{7BEC5F1F-2DDA-4614-8DF8-47A033B09474}" srcOrd="0" destOrd="0" presId="urn:microsoft.com/office/officeart/2005/8/layout/orgChart1"/>
    <dgm:cxn modelId="{340EB82A-D443-4D3A-A861-347E7FE44346}" type="presOf" srcId="{BA7FA2BD-5A70-482A-8007-AEFB8163D031}" destId="{C1514988-7260-461D-BD26-6BED66A3AC47}" srcOrd="0" destOrd="0" presId="urn:microsoft.com/office/officeart/2005/8/layout/orgChart1"/>
    <dgm:cxn modelId="{6B0F0398-4CFC-4252-BFC4-4E91CA99E782}" srcId="{D6EF9800-0704-4558-829E-38BD8C2DE893}" destId="{D1382902-9BB0-42F5-8384-EF79F2992FF7}" srcOrd="0" destOrd="0" parTransId="{697AD8CD-42F4-4FAD-87BC-79B064BCD701}" sibTransId="{46F3C004-BEE0-424A-8F1C-95F3B15FC279}"/>
    <dgm:cxn modelId="{553BB799-24F9-45C0-9E1D-E045F10F5FCD}" srcId="{D6EF9800-0704-4558-829E-38BD8C2DE893}" destId="{D37C63B6-962D-459C-9711-F56D067D90CC}" srcOrd="1" destOrd="0" parTransId="{F8358C7E-52C7-40E8-A73D-E709ED12E5A5}" sibTransId="{BD86A30F-F686-4B96-9C6F-D665C457518D}"/>
    <dgm:cxn modelId="{EF32A2B8-F50E-4704-A4F8-5A1F61C7C20B}" type="presOf" srcId="{A5400E5B-1FAA-4D83-B19F-57A70A742E97}" destId="{20F92B57-94D5-440C-A55D-9295D9675522}" srcOrd="0" destOrd="0" presId="urn:microsoft.com/office/officeart/2005/8/layout/orgChart1"/>
    <dgm:cxn modelId="{B16CA4F1-1463-4CDD-B3E3-559B2F3D02F5}" type="presOf" srcId="{AB7C8ADE-2BE2-444A-8C05-06D337857A13}" destId="{67A0E8CE-6FE7-40C7-84AC-F449B837E01E}" srcOrd="0" destOrd="0" presId="urn:microsoft.com/office/officeart/2005/8/layout/orgChart1"/>
    <dgm:cxn modelId="{FEFDDCE8-3F05-4C2C-904F-1AFA11F2DC3D}" type="presOf" srcId="{D37C63B6-962D-459C-9711-F56D067D90CC}" destId="{618A4871-6002-4D8D-A296-E3BBAA6465E3}" srcOrd="0" destOrd="0" presId="urn:microsoft.com/office/officeart/2005/8/layout/orgChart1"/>
    <dgm:cxn modelId="{818B41C5-92BA-4985-BDB6-7F15E25DDD73}" type="presOf" srcId="{B294B54A-95F2-45EC-AEDD-C26CA4EB13D0}" destId="{47A34E27-B66F-4603-9D34-9E8A7F12747C}" srcOrd="1" destOrd="0" presId="urn:microsoft.com/office/officeart/2005/8/layout/orgChart1"/>
    <dgm:cxn modelId="{1FB33884-3048-43BF-973D-BD84B014771D}" type="presOf" srcId="{AB280635-5C8D-492B-9B26-55FA5A39DF55}" destId="{76788855-7BE5-4133-969F-F1EFF465B782}" srcOrd="1" destOrd="0" presId="urn:microsoft.com/office/officeart/2005/8/layout/orgChart1"/>
    <dgm:cxn modelId="{48EE5BD3-EAB2-4E27-85A1-D3071020C163}" type="presOf" srcId="{AB280635-5C8D-492B-9B26-55FA5A39DF55}" destId="{C8D46EE7-582E-4EED-B69A-1584140B306C}" srcOrd="0" destOrd="0" presId="urn:microsoft.com/office/officeart/2005/8/layout/orgChart1"/>
    <dgm:cxn modelId="{196D8DB4-3999-4584-B5B1-6E5432F9DB8C}" type="presParOf" srcId="{C1514988-7260-461D-BD26-6BED66A3AC47}" destId="{1AB0BB73-F10A-46F3-95CC-B68EBD0D1ACE}" srcOrd="0" destOrd="0" presId="urn:microsoft.com/office/officeart/2005/8/layout/orgChart1"/>
    <dgm:cxn modelId="{6D2B7660-E387-4ED6-9645-AFC443047DC5}" type="presParOf" srcId="{1AB0BB73-F10A-46F3-95CC-B68EBD0D1ACE}" destId="{FE23805C-ED0C-4CB0-9308-7F62FBCAAC9C}" srcOrd="0" destOrd="0" presId="urn:microsoft.com/office/officeart/2005/8/layout/orgChart1"/>
    <dgm:cxn modelId="{EA75522A-F2BB-4A16-B1DB-E4BAED3012EA}" type="presParOf" srcId="{FE23805C-ED0C-4CB0-9308-7F62FBCAAC9C}" destId="{14AEF888-D5A0-4A37-8EB9-0FA3BCD7330D}" srcOrd="0" destOrd="0" presId="urn:microsoft.com/office/officeart/2005/8/layout/orgChart1"/>
    <dgm:cxn modelId="{6A3964E6-4C31-481C-8F28-2674A6CAC161}" type="presParOf" srcId="{FE23805C-ED0C-4CB0-9308-7F62FBCAAC9C}" destId="{A531F6FB-B4B4-4E63-AF1A-C46FFF4A7129}" srcOrd="1" destOrd="0" presId="urn:microsoft.com/office/officeart/2005/8/layout/orgChart1"/>
    <dgm:cxn modelId="{354D9166-450F-4EC1-BE6B-586A87C2D6BF}" type="presParOf" srcId="{1AB0BB73-F10A-46F3-95CC-B68EBD0D1ACE}" destId="{2852DABA-F09F-4A5D-A4D7-A41DFBDCD565}" srcOrd="1" destOrd="0" presId="urn:microsoft.com/office/officeart/2005/8/layout/orgChart1"/>
    <dgm:cxn modelId="{6AF2CD4D-DA09-4592-B0B8-36DF92B3BE22}" type="presParOf" srcId="{1AB0BB73-F10A-46F3-95CC-B68EBD0D1ACE}" destId="{B1B1928A-F7B7-44D0-B57D-5D21FB5C40AD}" srcOrd="2" destOrd="0" presId="urn:microsoft.com/office/officeart/2005/8/layout/orgChart1"/>
    <dgm:cxn modelId="{253C6AE1-11EC-4FFE-BA9B-CA6F44BB757E}" type="presParOf" srcId="{C1514988-7260-461D-BD26-6BED66A3AC47}" destId="{0FA7FFD6-090A-4AD9-87F5-C3732711AAC2}" srcOrd="1" destOrd="0" presId="urn:microsoft.com/office/officeart/2005/8/layout/orgChart1"/>
    <dgm:cxn modelId="{8EA1C8C8-0FE0-46B1-8C70-19F9AD9A3E34}" type="presParOf" srcId="{0FA7FFD6-090A-4AD9-87F5-C3732711AAC2}" destId="{82321B36-B893-49DF-89F8-336646441071}" srcOrd="0" destOrd="0" presId="urn:microsoft.com/office/officeart/2005/8/layout/orgChart1"/>
    <dgm:cxn modelId="{94A3D05E-66D6-4EA9-A33F-B7180E82AD18}" type="presParOf" srcId="{82321B36-B893-49DF-89F8-336646441071}" destId="{1E6BF931-7459-46DA-9B36-7274D492220E}" srcOrd="0" destOrd="0" presId="urn:microsoft.com/office/officeart/2005/8/layout/orgChart1"/>
    <dgm:cxn modelId="{3DEBE834-835B-4578-8A78-9EE3EDC758A7}" type="presParOf" srcId="{82321B36-B893-49DF-89F8-336646441071}" destId="{4231E50F-7512-46D6-BE89-94146CAD0052}" srcOrd="1" destOrd="0" presId="urn:microsoft.com/office/officeart/2005/8/layout/orgChart1"/>
    <dgm:cxn modelId="{BA6050B0-83FC-455D-97F1-B4BC32BDB44A}" type="presParOf" srcId="{0FA7FFD6-090A-4AD9-87F5-C3732711AAC2}" destId="{679C63EC-C3ED-4D1D-95A7-B37F2AC5A15C}" srcOrd="1" destOrd="0" presId="urn:microsoft.com/office/officeart/2005/8/layout/orgChart1"/>
    <dgm:cxn modelId="{C8DF1824-5E53-472A-A35B-F8A4BF762B09}" type="presParOf" srcId="{679C63EC-C3ED-4D1D-95A7-B37F2AC5A15C}" destId="{DE68A8CA-908A-4FA1-907D-FC733C9B158F}" srcOrd="0" destOrd="0" presId="urn:microsoft.com/office/officeart/2005/8/layout/orgChart1"/>
    <dgm:cxn modelId="{D92C6489-86CC-4CB6-9F74-5D9972ABE1CE}" type="presParOf" srcId="{679C63EC-C3ED-4D1D-95A7-B37F2AC5A15C}" destId="{65655D2A-9B8A-4ECE-BF1A-A20903CA4C6C}" srcOrd="1" destOrd="0" presId="urn:microsoft.com/office/officeart/2005/8/layout/orgChart1"/>
    <dgm:cxn modelId="{835B2DB0-17DD-4027-9B8B-CEC4E6D86E80}" type="presParOf" srcId="{65655D2A-9B8A-4ECE-BF1A-A20903CA4C6C}" destId="{D257AABB-E555-456A-8504-A17F89C301FF}" srcOrd="0" destOrd="0" presId="urn:microsoft.com/office/officeart/2005/8/layout/orgChart1"/>
    <dgm:cxn modelId="{37C0168B-13CE-4E60-BED3-C4926E70A13F}" type="presParOf" srcId="{D257AABB-E555-456A-8504-A17F89C301FF}" destId="{618A4871-6002-4D8D-A296-E3BBAA6465E3}" srcOrd="0" destOrd="0" presId="urn:microsoft.com/office/officeart/2005/8/layout/orgChart1"/>
    <dgm:cxn modelId="{2DD29126-A6E8-4E4C-8533-AA6BA651AB60}" type="presParOf" srcId="{D257AABB-E555-456A-8504-A17F89C301FF}" destId="{538431F0-0ABC-4A84-BF88-29D3D2A5E567}" srcOrd="1" destOrd="0" presId="urn:microsoft.com/office/officeart/2005/8/layout/orgChart1"/>
    <dgm:cxn modelId="{20F54FA5-1CBC-4732-92DC-6F6E90EA2296}" type="presParOf" srcId="{65655D2A-9B8A-4ECE-BF1A-A20903CA4C6C}" destId="{A2D40F97-280A-45E5-8760-405ABFD73077}" srcOrd="1" destOrd="0" presId="urn:microsoft.com/office/officeart/2005/8/layout/orgChart1"/>
    <dgm:cxn modelId="{3A7E62B2-65BF-4F8B-8A26-CB20D64AB325}" type="presParOf" srcId="{65655D2A-9B8A-4ECE-BF1A-A20903CA4C6C}" destId="{512A1343-C382-4C46-88A1-10A42E3633DE}" srcOrd="2" destOrd="0" presId="urn:microsoft.com/office/officeart/2005/8/layout/orgChart1"/>
    <dgm:cxn modelId="{DCD9EFBA-AF8E-48BB-9FCB-416EA2428E23}" type="presParOf" srcId="{679C63EC-C3ED-4D1D-95A7-B37F2AC5A15C}" destId="{7BEC5F1F-2DDA-4614-8DF8-47A033B09474}" srcOrd="2" destOrd="0" presId="urn:microsoft.com/office/officeart/2005/8/layout/orgChart1"/>
    <dgm:cxn modelId="{9E92C122-3AC9-41A5-BEE5-E5E670F71BA2}" type="presParOf" srcId="{679C63EC-C3ED-4D1D-95A7-B37F2AC5A15C}" destId="{310B8582-A99B-478A-96FB-0FBDB7B96208}" srcOrd="3" destOrd="0" presId="urn:microsoft.com/office/officeart/2005/8/layout/orgChart1"/>
    <dgm:cxn modelId="{FDB06064-EA1C-4E79-AFE3-29744A8CAE5F}" type="presParOf" srcId="{310B8582-A99B-478A-96FB-0FBDB7B96208}" destId="{7E9C8989-BB5C-4561-82E2-6431DBCFE886}" srcOrd="0" destOrd="0" presId="urn:microsoft.com/office/officeart/2005/8/layout/orgChart1"/>
    <dgm:cxn modelId="{F358EA57-6144-4D57-9E7F-B71C823B0AC8}" type="presParOf" srcId="{7E9C8989-BB5C-4561-82E2-6431DBCFE886}" destId="{27AABD78-E5A4-4C8A-BD73-31F1077C9C74}" srcOrd="0" destOrd="0" presId="urn:microsoft.com/office/officeart/2005/8/layout/orgChart1"/>
    <dgm:cxn modelId="{39CCE433-66F2-4608-A91B-44FD27F37322}" type="presParOf" srcId="{7E9C8989-BB5C-4561-82E2-6431DBCFE886}" destId="{47A34E27-B66F-4603-9D34-9E8A7F12747C}" srcOrd="1" destOrd="0" presId="urn:microsoft.com/office/officeart/2005/8/layout/orgChart1"/>
    <dgm:cxn modelId="{819D056E-B3F4-4A0B-A1CE-787D722A7B91}" type="presParOf" srcId="{310B8582-A99B-478A-96FB-0FBDB7B96208}" destId="{BB887882-454D-4962-946B-42FBF297053A}" srcOrd="1" destOrd="0" presId="urn:microsoft.com/office/officeart/2005/8/layout/orgChart1"/>
    <dgm:cxn modelId="{12FFDCDF-54CF-486E-84BD-B37EBE28E07A}" type="presParOf" srcId="{310B8582-A99B-478A-96FB-0FBDB7B96208}" destId="{9AABB4C2-CD53-4F14-9CE6-8A77DABDA5AA}" srcOrd="2" destOrd="0" presId="urn:microsoft.com/office/officeart/2005/8/layout/orgChart1"/>
    <dgm:cxn modelId="{8AE682C4-3D9E-4F5D-B334-6E102503AE03}" type="presParOf" srcId="{679C63EC-C3ED-4D1D-95A7-B37F2AC5A15C}" destId="{20F92B57-94D5-440C-A55D-9295D9675522}" srcOrd="4" destOrd="0" presId="urn:microsoft.com/office/officeart/2005/8/layout/orgChart1"/>
    <dgm:cxn modelId="{0FC3E2AE-8FF7-410E-B29A-1DBF1B1779E5}" type="presParOf" srcId="{679C63EC-C3ED-4D1D-95A7-B37F2AC5A15C}" destId="{346AFE82-2D82-4E42-91D8-8CA1D08FE994}" srcOrd="5" destOrd="0" presId="urn:microsoft.com/office/officeart/2005/8/layout/orgChart1"/>
    <dgm:cxn modelId="{054DECD5-C89C-40B6-92E8-064370C5A549}" type="presParOf" srcId="{346AFE82-2D82-4E42-91D8-8CA1D08FE994}" destId="{4A12C1BF-D555-4F11-A051-5A738AD919DB}" srcOrd="0" destOrd="0" presId="urn:microsoft.com/office/officeart/2005/8/layout/orgChart1"/>
    <dgm:cxn modelId="{1FB8AF92-BD07-4691-8E6B-BBFC29C1A9D0}" type="presParOf" srcId="{4A12C1BF-D555-4F11-A051-5A738AD919DB}" destId="{67A0E8CE-6FE7-40C7-84AC-F449B837E01E}" srcOrd="0" destOrd="0" presId="urn:microsoft.com/office/officeart/2005/8/layout/orgChart1"/>
    <dgm:cxn modelId="{5F86909F-FD5D-49B1-A86F-DE9F6E60B291}" type="presParOf" srcId="{4A12C1BF-D555-4F11-A051-5A738AD919DB}" destId="{0B44AA3A-2EFB-4DE4-8DF1-DAC7420FD3B8}" srcOrd="1" destOrd="0" presId="urn:microsoft.com/office/officeart/2005/8/layout/orgChart1"/>
    <dgm:cxn modelId="{7FFF9287-90DF-4042-8516-F5E5CBB27FE0}" type="presParOf" srcId="{346AFE82-2D82-4E42-91D8-8CA1D08FE994}" destId="{3D1A39BA-B108-4CDA-81D3-D133ECB9F20C}" srcOrd="1" destOrd="0" presId="urn:microsoft.com/office/officeart/2005/8/layout/orgChart1"/>
    <dgm:cxn modelId="{74455C08-1320-47B8-B6C5-CCD1D8ED2CF8}" type="presParOf" srcId="{346AFE82-2D82-4E42-91D8-8CA1D08FE994}" destId="{C85AB16E-9980-4F9C-85CB-2D9FB3A2CFB3}" srcOrd="2" destOrd="0" presId="urn:microsoft.com/office/officeart/2005/8/layout/orgChart1"/>
    <dgm:cxn modelId="{B481491E-4148-4E21-8A6E-91C49C32638B}" type="presParOf" srcId="{679C63EC-C3ED-4D1D-95A7-B37F2AC5A15C}" destId="{BD27DEF7-29A0-42F8-9281-0F8972647428}" srcOrd="6" destOrd="0" presId="urn:microsoft.com/office/officeart/2005/8/layout/orgChart1"/>
    <dgm:cxn modelId="{F01A33BA-89CA-400E-8D56-D89E24F955F1}" type="presParOf" srcId="{679C63EC-C3ED-4D1D-95A7-B37F2AC5A15C}" destId="{73C9BD7A-53A9-4BD0-9E34-B69DE6E78216}" srcOrd="7" destOrd="0" presId="urn:microsoft.com/office/officeart/2005/8/layout/orgChart1"/>
    <dgm:cxn modelId="{B703AB99-9B25-4428-8C46-9BFFCFE04166}" type="presParOf" srcId="{73C9BD7A-53A9-4BD0-9E34-B69DE6E78216}" destId="{D629BB85-0F30-405B-88D2-92B77D75D11D}" srcOrd="0" destOrd="0" presId="urn:microsoft.com/office/officeart/2005/8/layout/orgChart1"/>
    <dgm:cxn modelId="{C1379240-2948-4B77-99DD-D4C70452E6E9}" type="presParOf" srcId="{D629BB85-0F30-405B-88D2-92B77D75D11D}" destId="{63A14B2F-5603-4AF0-9DD6-726829098B5E}" srcOrd="0" destOrd="0" presId="urn:microsoft.com/office/officeart/2005/8/layout/orgChart1"/>
    <dgm:cxn modelId="{B9094481-7DD9-4B4C-87B3-8EC50DE4AB15}" type="presParOf" srcId="{D629BB85-0F30-405B-88D2-92B77D75D11D}" destId="{77FC010D-3A61-4E0C-A123-CDC35E9AD55D}" srcOrd="1" destOrd="0" presId="urn:microsoft.com/office/officeart/2005/8/layout/orgChart1"/>
    <dgm:cxn modelId="{C7333B96-F60E-4340-94A7-F3423F4B75F0}" type="presParOf" srcId="{73C9BD7A-53A9-4BD0-9E34-B69DE6E78216}" destId="{847DB435-3EA2-47D3-BD77-864DC1260E0D}" srcOrd="1" destOrd="0" presId="urn:microsoft.com/office/officeart/2005/8/layout/orgChart1"/>
    <dgm:cxn modelId="{F2121245-D92F-4778-BC06-CEE4FEC7F868}" type="presParOf" srcId="{73C9BD7A-53A9-4BD0-9E34-B69DE6E78216}" destId="{3F8C24AE-C47C-4CC1-AC88-2DB0F2E9CDED}" srcOrd="2" destOrd="0" presId="urn:microsoft.com/office/officeart/2005/8/layout/orgChart1"/>
    <dgm:cxn modelId="{B4FDC636-DD55-4ED9-8416-D503F4566298}" type="presParOf" srcId="{679C63EC-C3ED-4D1D-95A7-B37F2AC5A15C}" destId="{9D462F9B-E24E-4FEB-8B70-DAC26C8A0FB2}" srcOrd="8" destOrd="0" presId="urn:microsoft.com/office/officeart/2005/8/layout/orgChart1"/>
    <dgm:cxn modelId="{F18DA391-F93D-4E90-8103-C40E41D62791}" type="presParOf" srcId="{679C63EC-C3ED-4D1D-95A7-B37F2AC5A15C}" destId="{D17FFC90-E0FD-4F39-89CC-FBCA880A8258}" srcOrd="9" destOrd="0" presId="urn:microsoft.com/office/officeart/2005/8/layout/orgChart1"/>
    <dgm:cxn modelId="{477A13E6-F10A-4EE5-8F7E-76D713C18730}" type="presParOf" srcId="{D17FFC90-E0FD-4F39-89CC-FBCA880A8258}" destId="{B071AB81-62E8-4A53-BF1E-D828490338D2}" srcOrd="0" destOrd="0" presId="urn:microsoft.com/office/officeart/2005/8/layout/orgChart1"/>
    <dgm:cxn modelId="{407E43EC-C808-4165-8CC5-B9C421B394CF}" type="presParOf" srcId="{B071AB81-62E8-4A53-BF1E-D828490338D2}" destId="{C8D46EE7-582E-4EED-B69A-1584140B306C}" srcOrd="0" destOrd="0" presId="urn:microsoft.com/office/officeart/2005/8/layout/orgChart1"/>
    <dgm:cxn modelId="{04B26261-0F17-462F-92C3-7356004ABA8B}" type="presParOf" srcId="{B071AB81-62E8-4A53-BF1E-D828490338D2}" destId="{76788855-7BE5-4133-969F-F1EFF465B782}" srcOrd="1" destOrd="0" presId="urn:microsoft.com/office/officeart/2005/8/layout/orgChart1"/>
    <dgm:cxn modelId="{EDF9E68B-4AA7-4196-8BC3-6E62438841A0}" type="presParOf" srcId="{D17FFC90-E0FD-4F39-89CC-FBCA880A8258}" destId="{2D274038-1CBD-4007-B602-FBB96325AD30}" srcOrd="1" destOrd="0" presId="urn:microsoft.com/office/officeart/2005/8/layout/orgChart1"/>
    <dgm:cxn modelId="{0CEA437C-5CD9-4A93-8A88-4FE0B695828F}" type="presParOf" srcId="{D17FFC90-E0FD-4F39-89CC-FBCA880A8258}" destId="{4D2EF622-F2E5-4B95-B50C-5E772C6817CC}" srcOrd="2" destOrd="0" presId="urn:microsoft.com/office/officeart/2005/8/layout/orgChart1"/>
    <dgm:cxn modelId="{5F3812D4-D09D-474A-AEF2-E99CD7EDE323}" type="presParOf" srcId="{0FA7FFD6-090A-4AD9-87F5-C3732711AAC2}" destId="{8EC9A83E-4515-4583-9947-02D311BD2D15}" srcOrd="2" destOrd="0" presId="urn:microsoft.com/office/officeart/2005/8/layout/orgChart1"/>
    <dgm:cxn modelId="{331FFD91-C964-4F5F-9339-F6F97308C847}" type="presParOf" srcId="{8EC9A83E-4515-4583-9947-02D311BD2D15}" destId="{673A38BD-6996-4D49-945D-7E1E19FA78F2}" srcOrd="0" destOrd="0" presId="urn:microsoft.com/office/officeart/2005/8/layout/orgChart1"/>
    <dgm:cxn modelId="{C30170B8-016D-47FD-8ABB-D83C13EDB57A}" type="presParOf" srcId="{8EC9A83E-4515-4583-9947-02D311BD2D15}" destId="{C1A6F62C-8731-4B08-A700-34E20BDAD844}" srcOrd="1" destOrd="0" presId="urn:microsoft.com/office/officeart/2005/8/layout/orgChart1"/>
    <dgm:cxn modelId="{4414DC5E-1BC1-49A4-945C-C981A7ECBFAD}" type="presParOf" srcId="{C1A6F62C-8731-4B08-A700-34E20BDAD844}" destId="{869ADC83-5122-4725-82EC-A31BB66A1376}" srcOrd="0" destOrd="0" presId="urn:microsoft.com/office/officeart/2005/8/layout/orgChart1"/>
    <dgm:cxn modelId="{97E0667C-EB80-4181-B79D-22300245A10B}" type="presParOf" srcId="{869ADC83-5122-4725-82EC-A31BB66A1376}" destId="{71DB4DE2-2C8C-45FD-AB43-9FD0A55F891F}" srcOrd="0" destOrd="0" presId="urn:microsoft.com/office/officeart/2005/8/layout/orgChart1"/>
    <dgm:cxn modelId="{DA626E00-EFEB-4860-9A4A-8AF7F45047C9}" type="presParOf" srcId="{869ADC83-5122-4725-82EC-A31BB66A1376}" destId="{09494588-1D30-4790-A879-A27FF42E89F4}" srcOrd="1" destOrd="0" presId="urn:microsoft.com/office/officeart/2005/8/layout/orgChart1"/>
    <dgm:cxn modelId="{1F5416FA-824B-4D00-B59A-6A6FFA6E701F}" type="presParOf" srcId="{C1A6F62C-8731-4B08-A700-34E20BDAD844}" destId="{DB8405BA-670E-42D4-9B21-36DA6EF4187F}" srcOrd="1" destOrd="0" presId="urn:microsoft.com/office/officeart/2005/8/layout/orgChart1"/>
    <dgm:cxn modelId="{975EA280-DF21-40BA-AD54-BAA454D3A259}" type="presParOf" srcId="{C1A6F62C-8731-4B08-A700-34E20BDAD844}" destId="{397A7232-DFE1-4312-9970-09D6BF4EF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A38BD-6996-4D49-945D-7E1E19FA78F2}">
      <dsp:nvSpPr>
        <dsp:cNvPr id="0" name=""/>
        <dsp:cNvSpPr/>
      </dsp:nvSpPr>
      <dsp:spPr>
        <a:xfrm>
          <a:off x="3994437" y="1419085"/>
          <a:ext cx="148966" cy="652616"/>
        </a:xfrm>
        <a:custGeom>
          <a:avLst/>
          <a:gdLst/>
          <a:ahLst/>
          <a:cxnLst/>
          <a:rect l="0" t="0" r="0" b="0"/>
          <a:pathLst>
            <a:path>
              <a:moveTo>
                <a:pt x="148966" y="0"/>
              </a:moveTo>
              <a:lnTo>
                <a:pt x="148966" y="652616"/>
              </a:lnTo>
              <a:lnTo>
                <a:pt x="0" y="652616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62F9B-E24E-4FEB-8B70-DAC26C8A0FB2}">
      <dsp:nvSpPr>
        <dsp:cNvPr id="0" name=""/>
        <dsp:cNvSpPr/>
      </dsp:nvSpPr>
      <dsp:spPr>
        <a:xfrm>
          <a:off x="4143404" y="1419085"/>
          <a:ext cx="3433330" cy="1305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266"/>
              </a:lnTo>
              <a:lnTo>
                <a:pt x="3433330" y="1156266"/>
              </a:lnTo>
              <a:lnTo>
                <a:pt x="3433330" y="1305232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7DEF7-29A0-42F8-9281-0F8972647428}">
      <dsp:nvSpPr>
        <dsp:cNvPr id="0" name=""/>
        <dsp:cNvSpPr/>
      </dsp:nvSpPr>
      <dsp:spPr>
        <a:xfrm>
          <a:off x="4143404" y="1419085"/>
          <a:ext cx="1716665" cy="1305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6266"/>
              </a:lnTo>
              <a:lnTo>
                <a:pt x="1716665" y="1156266"/>
              </a:lnTo>
              <a:lnTo>
                <a:pt x="1716665" y="1305232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92B57-94D5-440C-A55D-9295D9675522}">
      <dsp:nvSpPr>
        <dsp:cNvPr id="0" name=""/>
        <dsp:cNvSpPr/>
      </dsp:nvSpPr>
      <dsp:spPr>
        <a:xfrm>
          <a:off x="4097684" y="1419085"/>
          <a:ext cx="91440" cy="13052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5232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C5F1F-2DDA-4614-8DF8-47A033B09474}">
      <dsp:nvSpPr>
        <dsp:cNvPr id="0" name=""/>
        <dsp:cNvSpPr/>
      </dsp:nvSpPr>
      <dsp:spPr>
        <a:xfrm>
          <a:off x="2426738" y="1419085"/>
          <a:ext cx="1716665" cy="1305232"/>
        </a:xfrm>
        <a:custGeom>
          <a:avLst/>
          <a:gdLst/>
          <a:ahLst/>
          <a:cxnLst/>
          <a:rect l="0" t="0" r="0" b="0"/>
          <a:pathLst>
            <a:path>
              <a:moveTo>
                <a:pt x="1716665" y="0"/>
              </a:moveTo>
              <a:lnTo>
                <a:pt x="1716665" y="1156266"/>
              </a:lnTo>
              <a:lnTo>
                <a:pt x="0" y="1156266"/>
              </a:lnTo>
              <a:lnTo>
                <a:pt x="0" y="1305232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8A8CA-908A-4FA1-907D-FC733C9B158F}">
      <dsp:nvSpPr>
        <dsp:cNvPr id="0" name=""/>
        <dsp:cNvSpPr/>
      </dsp:nvSpPr>
      <dsp:spPr>
        <a:xfrm>
          <a:off x="710073" y="1419085"/>
          <a:ext cx="3433330" cy="1305232"/>
        </a:xfrm>
        <a:custGeom>
          <a:avLst/>
          <a:gdLst/>
          <a:ahLst/>
          <a:cxnLst/>
          <a:rect l="0" t="0" r="0" b="0"/>
          <a:pathLst>
            <a:path>
              <a:moveTo>
                <a:pt x="3433330" y="0"/>
              </a:moveTo>
              <a:lnTo>
                <a:pt x="3433330" y="1156266"/>
              </a:lnTo>
              <a:lnTo>
                <a:pt x="0" y="1156266"/>
              </a:lnTo>
              <a:lnTo>
                <a:pt x="0" y="1305232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EF888-D5A0-4A37-8EB9-0FA3BCD7330D}">
      <dsp:nvSpPr>
        <dsp:cNvPr id="0" name=""/>
        <dsp:cNvSpPr/>
      </dsp:nvSpPr>
      <dsp:spPr>
        <a:xfrm>
          <a:off x="1717373" y="709719"/>
          <a:ext cx="1418731" cy="709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Общее собрание</a:t>
          </a:r>
          <a:endParaRPr lang="ru-RU" sz="1600" kern="1200" dirty="0"/>
        </a:p>
      </dsp:txBody>
      <dsp:txXfrm>
        <a:off x="1717373" y="709719"/>
        <a:ext cx="1418731" cy="709365"/>
      </dsp:txXfrm>
    </dsp:sp>
    <dsp:sp modelId="{1E6BF931-7459-46DA-9B36-7274D492220E}">
      <dsp:nvSpPr>
        <dsp:cNvPr id="0" name=""/>
        <dsp:cNvSpPr/>
      </dsp:nvSpPr>
      <dsp:spPr>
        <a:xfrm>
          <a:off x="3434038" y="709719"/>
          <a:ext cx="1418731" cy="709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Председатель</a:t>
          </a:r>
          <a:endParaRPr lang="ru-RU" sz="1600" kern="1200" dirty="0"/>
        </a:p>
      </dsp:txBody>
      <dsp:txXfrm>
        <a:off x="3434038" y="709719"/>
        <a:ext cx="1418731" cy="709365"/>
      </dsp:txXfrm>
    </dsp:sp>
    <dsp:sp modelId="{618A4871-6002-4D8D-A296-E3BBAA6465E3}">
      <dsp:nvSpPr>
        <dsp:cNvPr id="0" name=""/>
        <dsp:cNvSpPr/>
      </dsp:nvSpPr>
      <dsp:spPr>
        <a:xfrm>
          <a:off x="708" y="2724318"/>
          <a:ext cx="1418731" cy="709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Филиалы в регионах</a:t>
          </a:r>
          <a:endParaRPr lang="ru-RU" sz="1600" kern="1200" dirty="0"/>
        </a:p>
      </dsp:txBody>
      <dsp:txXfrm>
        <a:off x="708" y="2724318"/>
        <a:ext cx="1418731" cy="709365"/>
      </dsp:txXfrm>
    </dsp:sp>
    <dsp:sp modelId="{27AABD78-E5A4-4C8A-BD73-31F1077C9C74}">
      <dsp:nvSpPr>
        <dsp:cNvPr id="0" name=""/>
        <dsp:cNvSpPr/>
      </dsp:nvSpPr>
      <dsp:spPr>
        <a:xfrm>
          <a:off x="1717373" y="2724318"/>
          <a:ext cx="1418731" cy="709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Научный отдел</a:t>
          </a:r>
          <a:endParaRPr lang="ru-RU" sz="1600" kern="1200" dirty="0"/>
        </a:p>
      </dsp:txBody>
      <dsp:txXfrm>
        <a:off x="1717373" y="2724318"/>
        <a:ext cx="1418731" cy="709365"/>
      </dsp:txXfrm>
    </dsp:sp>
    <dsp:sp modelId="{67A0E8CE-6FE7-40C7-84AC-F449B837E01E}">
      <dsp:nvSpPr>
        <dsp:cNvPr id="0" name=""/>
        <dsp:cNvSpPr/>
      </dsp:nvSpPr>
      <dsp:spPr>
        <a:xfrm>
          <a:off x="3434038" y="2724318"/>
          <a:ext cx="1418731" cy="709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Работа с молодыми кадрами</a:t>
          </a:r>
          <a:endParaRPr lang="ru-RU" sz="1600" kern="1200" dirty="0"/>
        </a:p>
      </dsp:txBody>
      <dsp:txXfrm>
        <a:off x="3434038" y="2724318"/>
        <a:ext cx="1418731" cy="709365"/>
      </dsp:txXfrm>
    </dsp:sp>
    <dsp:sp modelId="{63A14B2F-5603-4AF0-9DD6-726829098B5E}">
      <dsp:nvSpPr>
        <dsp:cNvPr id="0" name=""/>
        <dsp:cNvSpPr/>
      </dsp:nvSpPr>
      <dsp:spPr>
        <a:xfrm>
          <a:off x="5150703" y="2724318"/>
          <a:ext cx="1418731" cy="709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Социальный отдел</a:t>
          </a:r>
          <a:endParaRPr lang="ru-RU" sz="1600" kern="1200" dirty="0"/>
        </a:p>
      </dsp:txBody>
      <dsp:txXfrm>
        <a:off x="5150703" y="2724318"/>
        <a:ext cx="1418731" cy="709365"/>
      </dsp:txXfrm>
    </dsp:sp>
    <dsp:sp modelId="{C8D46EE7-582E-4EED-B69A-1584140B306C}">
      <dsp:nvSpPr>
        <dsp:cNvPr id="0" name=""/>
        <dsp:cNvSpPr/>
      </dsp:nvSpPr>
      <dsp:spPr>
        <a:xfrm>
          <a:off x="6867368" y="2724318"/>
          <a:ext cx="1418731" cy="709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Отдел экспертов</a:t>
          </a:r>
          <a:endParaRPr lang="ru-RU" sz="1600" kern="1200" dirty="0"/>
        </a:p>
      </dsp:txBody>
      <dsp:txXfrm>
        <a:off x="6867368" y="2724318"/>
        <a:ext cx="1418731" cy="709365"/>
      </dsp:txXfrm>
    </dsp:sp>
    <dsp:sp modelId="{71DB4DE2-2C8C-45FD-AB43-9FD0A55F891F}">
      <dsp:nvSpPr>
        <dsp:cNvPr id="0" name=""/>
        <dsp:cNvSpPr/>
      </dsp:nvSpPr>
      <dsp:spPr>
        <a:xfrm>
          <a:off x="2575705" y="1717019"/>
          <a:ext cx="1418731" cy="70936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БЮРО</a:t>
          </a:r>
          <a:endParaRPr lang="ru-RU" sz="1600" kern="1200" dirty="0"/>
        </a:p>
      </dsp:txBody>
      <dsp:txXfrm>
        <a:off x="2575705" y="1717019"/>
        <a:ext cx="1418731" cy="709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DD4BD-28FB-4720-9AFA-F4EF4218F94F}" type="datetime1">
              <a:rPr lang="en-US" smtClean="0"/>
              <a:pPr/>
              <a:t>7/29/2013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A1CE-EC30-4CF5-AC5A-95507D9DB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302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fld id="{ED5A142C-4F14-4137-9B11-DF15F2ACD90E}" type="datetime1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Calibri" pitchFamily="34" charset="0"/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Calibri" pitchFamily="34" charset="0"/>
              </a:defRPr>
            </a:lvl1pPr>
          </a:lstStyle>
          <a:p>
            <a:fld id="{FCC017E8-7CF1-45BF-9753-59588C3C0A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8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DCE09F-85D6-4924-BBE7-C280A7DE21C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787C810-0989-400F-8404-A2AD4776F2F5}" type="slidenum">
              <a:rPr lang="en-US"/>
              <a:pPr/>
              <a:t>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787C810-0989-400F-8404-A2AD4776F2F5}" type="slidenum">
              <a:rPr lang="en-US"/>
              <a:pPr/>
              <a:t>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787C810-0989-400F-8404-A2AD4776F2F5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787C810-0989-400F-8404-A2AD4776F2F5}" type="slidenum">
              <a:rPr lang="en-US"/>
              <a:pPr/>
              <a:t>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787C810-0989-400F-8404-A2AD4776F2F5}" type="slidenum">
              <a:rPr lang="en-US"/>
              <a:pPr/>
              <a:t>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787C810-0989-400F-8404-A2AD4776F2F5}" type="slidenum">
              <a:rPr lang="en-US"/>
              <a:pPr/>
              <a:t>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787C810-0989-400F-8404-A2AD4776F2F5}" type="slidenum">
              <a:rPr lang="en-US"/>
              <a:pPr/>
              <a:t>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787C810-0989-400F-8404-A2AD4776F2F5}" type="slidenum">
              <a:rPr lang="en-US"/>
              <a:pPr/>
              <a:t>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787C810-0989-400F-8404-A2AD4776F2F5}" type="slidenum">
              <a:rPr lang="en-US"/>
              <a:pPr/>
              <a:t>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787C810-0989-400F-8404-A2AD4776F2F5}" type="slidenum">
              <a:rPr lang="en-US"/>
              <a:pPr/>
              <a:t>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6438" y="6500813"/>
            <a:ext cx="28575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2813"/>
            <a:r>
              <a:rPr lang="en-US" altLang="zh-CN" sz="1400">
                <a:solidFill>
                  <a:srgbClr val="7F7F7F"/>
                </a:solidFill>
                <a:latin typeface="Calibri" pitchFamily="34" charset="0"/>
              </a:rPr>
              <a:t>Copyright © Wondershare Software</a:t>
            </a:r>
            <a:endParaRPr lang="zh-CN" altLang="en-US" sz="14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42910" y="1714488"/>
            <a:ext cx="7929590" cy="39290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D6612-DA8E-4528-ADBB-DAFB840DB7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57158" y="3071810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kk-KZ" sz="3600" b="1" dirty="0" smtClean="0">
                <a:solidFill>
                  <a:schemeClr val="accent4">
                    <a:lumMod val="50000"/>
                  </a:schemeClr>
                </a:solidFill>
              </a:rPr>
              <a:t>Ассоциация  молодых историков Казахстана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247650" y="2862263"/>
            <a:ext cx="86868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247650" y="4437063"/>
            <a:ext cx="8686800" cy="0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Прямоугольник 8"/>
          <p:cNvSpPr>
            <a:spLocks noChangeArrowheads="1"/>
          </p:cNvSpPr>
          <p:nvPr/>
        </p:nvSpPr>
        <p:spPr bwMode="auto">
          <a:xfrm>
            <a:off x="571500" y="235743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dirty="0" smtClean="0"/>
              <a:t>Общественное объединение</a:t>
            </a:r>
            <a:endParaRPr lang="ru-RU" sz="2400" dirty="0"/>
          </a:p>
        </p:txBody>
      </p:sp>
      <p:pic>
        <p:nvPicPr>
          <p:cNvPr id="9" name="Picture 2" descr="D:\Фотографии\Ак Орда\KazakEli2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714884"/>
            <a:ext cx="2928958" cy="1708626"/>
          </a:xfrm>
          <a:prstGeom prst="rect">
            <a:avLst/>
          </a:prstGeom>
          <a:noFill/>
        </p:spPr>
      </p:pic>
      <p:pic>
        <p:nvPicPr>
          <p:cNvPr id="10" name="Picture 3" descr="C:\Documents and Settings\Memti\Рабочий стол\логотип Жаста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85794"/>
            <a:ext cx="1227169" cy="1227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671715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b="1" dirty="0" smtClean="0"/>
              <a:t>      </a:t>
            </a:r>
            <a:endParaRPr lang="ru-RU" sz="11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6" y="775056"/>
          <a:ext cx="8286808" cy="5790624"/>
        </p:xfrm>
        <a:graphic>
          <a:graphicData uri="http://schemas.openxmlformats.org/drawingml/2006/table">
            <a:tbl>
              <a:tblPr/>
              <a:tblGrid>
                <a:gridCol w="552454"/>
                <a:gridCol w="6448470"/>
                <a:gridCol w="1285884"/>
              </a:tblGrid>
              <a:tr h="39299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ІІІ. Информационно-разъяснительная работа </a:t>
                      </a:r>
                      <a:endParaRPr lang="en-US" sz="1600" b="1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41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онлайн-конференции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интернет-портале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BNews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kz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тему «Историческая наука в Казахстане: состояние и перспективы»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июнь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68">
                <a:tc>
                  <a:txBody>
                    <a:bodyPr/>
                    <a:lstStyle/>
                    <a:p>
                      <a:pPr marL="342900" marR="2159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18.</a:t>
                      </a: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Публикация статъи на сайте baq.kz на тему «Ұлттық тарих ұлықталуы тиіс»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июнь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6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19.</a:t>
                      </a: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радио-конференции «Ұлттық тарихты ұлықтау міндеті»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июнь 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965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</a:t>
                      </a: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и проведение круглого стола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Пропагандированиенациональной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истории» приуроченный к выступлению Государственного секретаря РК М.М.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Тажина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 мерах по активизации изучения национальной истории в контексте задач Стратегии «Казахстан-2050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</a:t>
                      </a: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июля 2013 г.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51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</a:t>
                      </a: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Выступление в печатных и электронных СМИ по вопросам развития национальной истории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июль-декабрь 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3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22.</a:t>
                      </a: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и проведение семинара для молодых учителей истории школ и коледжей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«Новые тенденции в развитии национальной истории РК»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 2013 г.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90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23.</a:t>
                      </a: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и проведение круглого стола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«Национальная валюта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история становления», приуроченный к 20-летию введения национальной валюты РК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2013 г.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84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24.</a:t>
                      </a:r>
                      <a:endParaRPr lang="kk-KZ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568" marR="405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и поддержание в интернет пространстве диалоговых площадокв формате интернет-блогов, действующих на регулярной основе, посвященных обсуждению проблем национальной истории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сентябрь-декабрь 2013 г.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72330" y="357166"/>
            <a:ext cx="162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продолжение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671715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b="1" dirty="0" smtClean="0"/>
              <a:t>      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5786454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 smtClean="0"/>
              <a:t> 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428604"/>
            <a:ext cx="72152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РАБОТА, ПРОДЕЛАННАЯ В ИЮНЕ-ИЮЛЕ 2013 ГОДА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6" y="1071547"/>
          <a:ext cx="8358246" cy="5313070"/>
        </p:xfrm>
        <a:graphic>
          <a:graphicData uri="http://schemas.openxmlformats.org/drawingml/2006/table">
            <a:tbl>
              <a:tblPr/>
              <a:tblGrid>
                <a:gridCol w="352953"/>
                <a:gridCol w="6772988"/>
                <a:gridCol w="1232305"/>
              </a:tblGrid>
              <a:tr h="229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Проведенные мероприятия и выполненная работа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Регистрация общественной организации «Республиканская Ассоциация молодых историков» в Комитете регистрационной службы Министерства юстиции Республики Казахстан</a:t>
                      </a:r>
                      <a:endParaRPr lang="ru-RU" sz="1400" b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 жылғы</a:t>
                      </a:r>
                      <a:endParaRPr lang="ru-RU" sz="1400" b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маусым-тамызы</a:t>
                      </a:r>
                      <a:endParaRPr lang="ru-RU" sz="1400" b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Размещение статьи «Национальной истории должны оказываться почести» на сайте </a:t>
                      </a: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Вaq.kz. На </a:t>
                      </a: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указанном сайте размещена статья К.А. Енсенова «Национальной истории должны оказываться почести»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 жылғы</a:t>
                      </a:r>
                      <a:endParaRPr lang="ru-RU" sz="1400" b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маусым</a:t>
                      </a:r>
                      <a:endParaRPr lang="ru-RU" sz="1400" b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онлайн-конференции на интернет-портале BNews.kz под названием «Историческая наука в Казахстане: сегодняшнее положение и перспективы»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указанном сайте размещено интервью к.и.н. Н.С. Лапина, посвященное актуальным проблемам Отечественной истории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 жылғы</a:t>
                      </a:r>
                      <a:endParaRPr lang="ru-RU" sz="1400" b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маусым </a:t>
                      </a:r>
                      <a:endParaRPr lang="ru-RU" sz="1400" b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и проведение круглого стола «Актуальные проблемы возвеличивания национальной истории</a:t>
                      </a: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».Члены </a:t>
                      </a: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Республиканской Ассоциации молодых историков провели в Институте истории государства круглый стол «Актуальные проблемы возвеличивания национальной истории»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 жылғы</a:t>
                      </a:r>
                      <a:endParaRPr lang="ru-RU" sz="1400" b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шілде </a:t>
                      </a:r>
                      <a:endParaRPr lang="ru-RU" sz="1400" b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семинаре для молодых экспертов «Россия и Средняя Азия: современная ситуация и будущее», РФ, Московская область, город Домодедово. Принял участие к.и.н. Н.С: Лапин.</a:t>
                      </a:r>
                      <a:endParaRPr lang="ru-RU" sz="1400" b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 жылғы</a:t>
                      </a:r>
                      <a:endParaRPr lang="ru-RU" sz="1400" b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шілде </a:t>
                      </a:r>
                      <a:endParaRPr lang="ru-RU" sz="1400" b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круглом столе «Роль молодежи в процессе исследования истории Казахстана</a:t>
                      </a:r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 Провели </a:t>
                      </a: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совместно члены Республиканской Ассоциации молодых историков и Конгресса Молодежи.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 жылғы 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 шілде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671715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b="1" dirty="0" smtClean="0"/>
              <a:t>      </a:t>
            </a:r>
            <a:endParaRPr lang="ru-RU" sz="1100" dirty="0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714356"/>
          <a:ext cx="8358246" cy="2286016"/>
        </p:xfrm>
        <a:graphic>
          <a:graphicData uri="http://schemas.openxmlformats.org/drawingml/2006/table">
            <a:tbl>
              <a:tblPr/>
              <a:tblGrid>
                <a:gridCol w="362241"/>
                <a:gridCol w="6690030"/>
                <a:gridCol w="1305975"/>
              </a:tblGrid>
              <a:tr h="1270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Қазақстан Республикасының ғылыми журналдарында ұлттық тарих мәселелері бойынша ғылыми мақалалар жариялап отыру.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т.ғ.к. Қ.А. Еңсеновтің «Теориясыз тарих болмайды» деп аталатын ғылыми мақаласы Алаш айнасы газетінің 2013 жылғы 14 маусымындағы санында жарық көрді.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 жылғы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шілде-желтоқсан 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ҚР БҒМ-нің «Оқулық» орталығында тарих бойынша оқулықтар мен оқу-әдістемелік материалдарына сараптама жасау бойынша қызмет көрсету.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т.ғ.к. Қ.А. Еңсенов «Шыңғыс хан» 1-5 бөлім және т.б. тарихи кинофильмдерге рецензия жазды.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 жылғы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шілде-желтоқсан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2561" marR="22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00364" y="4500570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 !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357166"/>
            <a:ext cx="162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продолжение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5572140"/>
            <a:ext cx="653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«Республиканская ассоциация молодых историков»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зарегистрировано МЮ РК  №____ от ______________ 20 13 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7188" y="428604"/>
            <a:ext cx="8786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СОЗДАНИЕ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АССОЦИАЦИИ </a:t>
            </a:r>
          </a:p>
          <a:p>
            <a:pPr algn="ctr" eaLnBrk="0" hangingPunct="0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МОЛОДЫХ ИСТОРИКОВ КАЗАХСТАНА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71472" y="1428736"/>
            <a:ext cx="8001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000" dirty="0">
                <a:solidFill>
                  <a:srgbClr val="002060"/>
                </a:solidFill>
              </a:rPr>
              <a:t>  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исполнение пункта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1.3.4 Протокола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расширенного заседания Межведомственной рабочей группы по изучению национальной истории под председательством Государственного секретаря Республики Казахстан М.М.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Тажина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также на основе доброй воли и желания внести свой вклад в развитие национальной истории,  группой молодых ученых было решено создать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Ассоциацию молодых историков Казахстана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Учредительное собрание инициаторов состоялось 7 июня 2013 года.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357694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Общественного объединения “Республиканская ассоциация молодых историков”,  именуемое далее «Ассоциация», является неправительственным, некоммерческим объединением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642918"/>
            <a:ext cx="78581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КОНЦЕПЦИИ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ОБЩЕСТВЕННОГО ОБЪЕДИНЕНИЯ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«РЕСПУБЛИКАНСКАЯ АССОЦИАЦИЯ МОЛОДЫХ ИСТОРИКОВ»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dirty="0" smtClean="0"/>
              <a:t> </a:t>
            </a:r>
            <a:endParaRPr lang="ru-RU" sz="1200" dirty="0" smtClean="0"/>
          </a:p>
          <a:p>
            <a:pPr indent="361950" algn="just"/>
            <a:r>
              <a:rPr lang="kk-KZ" sz="1200" dirty="0" smtClean="0"/>
              <a:t>     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Молодежь – основа будущего Казахстана, должна получить новые возможности строить свое будущее собственными знаниями, созидательным трудом и энергией. Она должна активно продолжить формирование в ХХI веке Нового Казахстана – развитого, конкурентоспособного и уважаемого в мире государства. Основы этого будущего закладываются в настоящем.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Поддержка молодежи – это инвестиции в прогресс страны. С первых лет Независимости вопросы образования, здоровья, доступа к новым информационным технологиям, профессиональной и личностной конкурентоспособности, патриотического воспитания, успешной социализации  молодого поколения были и остаются в центре внимания Главы государства Н.А. Назарбаева. Эти приоритеты отражены в ключевых программных документа – «Казахстан-2050» Новый политический курс состоявшегося государства, Посланиях Президента народу, государственных программах.</a:t>
            </a:r>
          </a:p>
          <a:p>
            <a:pPr indent="361950" algn="just"/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Одной из главнейших задач молодого поколения является сохранение межэтнического и межконфессионального мира и толерантности, воспитание у молодежи традиционных духовных качеств, таких как этническая и религозная терпимость, уважение представителей других этносов совместно с укреплением светских начал общественной и государственной жизни что невозможно без знания истории своей Родины.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4</a:t>
            </a:fld>
            <a:endParaRPr kumimoji="0" lang="en-US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214422"/>
          <a:ext cx="8358246" cy="5232544"/>
        </p:xfrm>
        <a:graphic>
          <a:graphicData uri="http://schemas.openxmlformats.org/drawingml/2006/table">
            <a:tbl>
              <a:tblPr/>
              <a:tblGrid>
                <a:gridCol w="660895"/>
                <a:gridCol w="2775946"/>
                <a:gridCol w="2507278"/>
                <a:gridCol w="2414127"/>
              </a:tblGrid>
              <a:tr h="32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рождения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жительства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Енсенов Канат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Алексеевич,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председатель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10.02.1979 г.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г.Астана, Рыскулбекова 16, кв – 115.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Лапин Николай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Сергеевич,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Заместитель председателя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13.06.1979 г.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г.Астана, Дулатова 26.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Рахметуллин Еркин </a:t>
                      </a: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Ерланович, секретарь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21.03.1987 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г.Астана, Абылайхан 24, кв- 65.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Саманбеков Куат Мухамедияевич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12.09.1983 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г.Астана, Петрова 10, кв- 26.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Жаксыгелдинов Жандос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Нурмаметович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09.04.1988 г.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г.Астана, Кудайбердиева 46, кв- 51.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Джумагалиев Дархан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Аманжолович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01.10.1986 г.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г.Астана, Кудайбердиева 32, кв- 47.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Кобенова Гүлмира Темиргазиевна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16.04.1984 г.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г.Астана, Кудайбердиева 25,  кв-232.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Абдраманов Жасулан Кандыбекович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12.06.1984 г.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г.Астана, Юго-Восток, ул.Или, 30, кв.69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Адилжанов Нурлыхан Болатханович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20.05. 1980 г.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г.Астана, Абая 135, кв- 22.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Козыбаева Махаббат Маликовна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11.08.1985 г.</a:t>
                      </a:r>
                      <a:endParaRPr lang="ru-RU" sz="16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г.Астана,  Жумабаева 14, ком-323</a:t>
                      </a:r>
                      <a:endParaRPr lang="ru-RU" sz="16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081" marR="46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06" y="285728"/>
            <a:ext cx="9144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Список учредителей (ученых историков) </a:t>
            </a:r>
          </a:p>
          <a:p>
            <a:pPr algn="ctr"/>
            <a:r>
              <a:rPr lang="kk-KZ" sz="2400" dirty="0" smtClean="0">
                <a:solidFill>
                  <a:schemeClr val="accent4">
                    <a:lumMod val="50000"/>
                  </a:schemeClr>
                </a:solidFill>
              </a:rPr>
              <a:t>ОО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«Республиканская </a:t>
            </a:r>
            <a:r>
              <a:rPr lang="kk-KZ" sz="2400" dirty="0" smtClean="0">
                <a:solidFill>
                  <a:schemeClr val="accent4">
                    <a:lumMod val="50000"/>
                  </a:schemeClr>
                </a:solidFill>
              </a:rPr>
              <a:t>ассоциация молодых историков»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215830"/>
            <a:ext cx="84296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Цель.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Республиканская Ассоциация молодых историков ставит своей целью содействие развитию науки и координации исследований, всемерное развитие связей между молодыми специалистами изучающими образовательные, культурные, научные и иные аспекты современного общества. </a:t>
            </a:r>
          </a:p>
          <a:p>
            <a:pPr indent="361950"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задачи</a:t>
            </a:r>
          </a:p>
          <a:p>
            <a:pPr lvl="0" indent="361950" algn="just">
              <a:buFont typeface="Arial" pitchFamily="34" charset="0"/>
              <a:buChar char="•"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историко-культурного наследия народа Казахстана;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1950" algn="just">
              <a:buFont typeface="Arial" pitchFamily="34" charset="0"/>
              <a:buChar char="•"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активная организационная работа по обьединению и координации деятельности молодых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историков организаций науки и образования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1950" algn="just">
              <a:buFont typeface="Arial" pitchFamily="34" charset="0"/>
              <a:buChar char="•"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участие в реализации международных и республиканских научных программ по вопросам исторической науки;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1950" algn="just">
              <a:buFont typeface="Arial" pitchFamily="34" charset="0"/>
              <a:buChar char="•"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распространение исторических знаний в обществе;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1950" algn="just">
              <a:buFont typeface="Arial" pitchFamily="34" charset="0"/>
              <a:buChar char="•"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научных связей с молодыми историками и обществоведами зарубежных стран;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1950" algn="just">
              <a:buFont typeface="Arial" pitchFamily="34" charset="0"/>
              <a:buChar char="•"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экспертно-аналитическая работа в сфере науки, культуры, литературы имеющих отношение к исторической тематике;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1950" algn="just">
              <a:buFont typeface="Arial" pitchFamily="34" charset="0"/>
              <a:buChar char="•"/>
            </a:pP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овышение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социальной роли и активности молодёжи в общественной жизни.</a:t>
            </a:r>
          </a:p>
          <a:p>
            <a:pPr indent="361950" algn="just"/>
            <a:endParaRPr lang="kk-KZ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200" dirty="0" smtClean="0"/>
          </a:p>
          <a:p>
            <a:endParaRPr lang="ru-RU" sz="1200" dirty="0" smtClean="0"/>
          </a:p>
          <a:p>
            <a:pPr>
              <a:buFont typeface="Wingdings" pitchFamily="2" charset="2"/>
              <a:buChar char="§"/>
            </a:pP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428604"/>
            <a:ext cx="4705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Цель и задачи Ассоциации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43174" y="500042"/>
            <a:ext cx="4885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СТРУКТУРА АССОЦИАЦИИ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00034" y="1071546"/>
          <a:ext cx="828680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2910" y="5000636"/>
            <a:ext cx="79296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dirty="0" smtClean="0">
                <a:solidFill>
                  <a:srgbClr val="002060"/>
                </a:solidFill>
              </a:rPr>
              <a:t>В настоящее время состав Ассоциации молодых историков начитывает 35 человек, в которую входят представители г. </a:t>
            </a:r>
            <a:r>
              <a:rPr lang="ru-RU" dirty="0" err="1" smtClean="0">
                <a:solidFill>
                  <a:srgbClr val="002060"/>
                </a:solidFill>
              </a:rPr>
              <a:t>Алматы</a:t>
            </a:r>
            <a:r>
              <a:rPr lang="ru-RU" dirty="0" smtClean="0">
                <a:solidFill>
                  <a:srgbClr val="002060"/>
                </a:solidFill>
              </a:rPr>
              <a:t>, Карагандинской, Северо-Казахстанской, Павлодарской, Южно-Казахстанской и других областей.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500042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МЕРОПРИЯТИЙ АССОЦИАЦИИ МОЛОДЫХ ИСТОРИКОВ КАЗАХСТАНА НА ИЮНЬ-ДЕКАБРЬ 2013 ГОДА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28597" y="1357298"/>
          <a:ext cx="8143932" cy="4786347"/>
        </p:xfrm>
        <a:graphic>
          <a:graphicData uri="http://schemas.openxmlformats.org/drawingml/2006/table">
            <a:tbl>
              <a:tblPr/>
              <a:tblGrid>
                <a:gridCol w="574355"/>
                <a:gridCol w="5718683"/>
                <a:gridCol w="1850894"/>
              </a:tblGrid>
              <a:tr h="282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54" marR="6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 проведения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9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І. Организационные мероприятия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054" marR="6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3467">
                <a:tc>
                  <a:txBody>
                    <a:bodyPr/>
                    <a:lstStyle/>
                    <a:p>
                      <a:pPr marL="342900" marR="2159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kk-KZ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054" marR="6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работы по получению государственной регистрации </a:t>
                      </a:r>
                      <a:r>
                        <a:rPr lang="ru-RU" sz="1600" spc="1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общественного объединения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Республиканская Ассоциация молодых историков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Комитете регистрационной службы Министерства юстиции Республики Казахстан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июль-август 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334">
                <a:tc>
                  <a:txBody>
                    <a:bodyPr/>
                    <a:lstStyle/>
                    <a:p>
                      <a:pPr marL="342900" marR="2159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kk-KZ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054" marR="6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работы по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олучениюАссоциацией акредитации как субъекта научной и (или) научно-технической деятельности в Комитете по контролю в сфере образования и науки МОН РК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август-октябрь</a:t>
                      </a:r>
                      <a:endParaRPr lang="en-US" sz="16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079">
                <a:tc>
                  <a:txBody>
                    <a:bodyPr/>
                    <a:lstStyle/>
                    <a:p>
                      <a:pPr marL="342900" marR="2159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kk-KZ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054" marR="6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по созданию филиалов Ассоциации в областях республики и г. Алматы для координации деятельности молодых историков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сентябрь-декабрь 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079">
                <a:tc>
                  <a:txBody>
                    <a:bodyPr/>
                    <a:lstStyle/>
                    <a:p>
                      <a:pPr marL="342900" marR="2159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kk-KZ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054" marR="630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веб-сайта Ассоциации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ноябрь-декабрь </a:t>
                      </a:r>
                      <a:endParaRPr lang="en-US" sz="16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857234"/>
          <a:ext cx="8001056" cy="5718713"/>
        </p:xfrm>
        <a:graphic>
          <a:graphicData uri="http://schemas.openxmlformats.org/drawingml/2006/table">
            <a:tbl>
              <a:tblPr/>
              <a:tblGrid>
                <a:gridCol w="493893"/>
                <a:gridCol w="5578337"/>
                <a:gridCol w="1928826"/>
              </a:tblGrid>
              <a:tr h="266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ІІ. Научная и экспертно-аналитическая работа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0727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социальных проектов в рамках государственных социальных заказов в области исторической науки, в том числе направленных на разяснение среди широких слоев населения нового видения истории Казахстана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ноябрь-декабрь 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340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научных проектов и программ по истории для участия в грантовом и програмно-целевом финансировании научной деятельности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июль-декабрь 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9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Публикация научных статей в научных журналах РК по вопросам национальной истории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июль-декабрь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99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Оказание услуг по  экспертизе учебников и учебно-методических материалов по истории в центре «Учебник» МОН РК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июль-декабрь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969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Оказание услуг по  экспертизе документальных фильмов по исторической тематике (МКИ РК)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июль-декабрь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969"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семинаре молодых экспертов «Россия и Центральная Азия: состояние и перспективы», г. Домодедово, Московская область (РФ)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июль 2013 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72330" y="357166"/>
            <a:ext cx="162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продолжение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671715"/>
            <a:ext cx="69294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b="1" dirty="0" smtClean="0"/>
              <a:t>      </a:t>
            </a:r>
            <a:endParaRPr lang="ru-RU" sz="11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714356"/>
          <a:ext cx="8286809" cy="5600713"/>
        </p:xfrm>
        <a:graphic>
          <a:graphicData uri="http://schemas.openxmlformats.org/drawingml/2006/table">
            <a:tbl>
              <a:tblPr/>
              <a:tblGrid>
                <a:gridCol w="690567"/>
                <a:gridCol w="6096043"/>
                <a:gridCol w="1500199"/>
              </a:tblGrid>
              <a:tr h="89581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  <a:endParaRPr lang="kk-KZ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проведение международной научно-практической конференции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«Вторая мировая война: проблемы современной историографии» 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участием молодых историков СНГ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 2013 г.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13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</a:t>
                      </a:r>
                      <a:endParaRPr lang="kk-KZ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и проведение круглого стола «Изучение историко-культурного наследия народа Казахстана» совместно с филиалом института Археологии им. А.Х. Маргулана и НИИ Археологии им. К.А. Акишева при ЕНУ им. Л.Н. Гумилева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2013 г.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32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</a:t>
                      </a:r>
                      <a:endParaRPr lang="kk-KZ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</a:t>
                      </a: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проведение научно-практического семинарамолодых ученых «Становление и развитие института Президентства в Казахстане», приуроченного ко Дню Первого Президента РК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2013 г.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64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</a:t>
                      </a:r>
                      <a:endParaRPr lang="kk-KZ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постоянно действующей экспертно-аналитической группы молодых историков по </a:t>
                      </a: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вопросам 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национальной истории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2013 г.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64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</a:t>
                      </a:r>
                      <a:endParaRPr lang="kk-KZ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периодического научного журнала Ассоциации молодых историков Казахстана в онлайновой и принтовой версиях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81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</a:t>
                      </a:r>
                      <a:endParaRPr lang="kk-KZ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Подготовка к проведению ежегодной международной научно-практической конференции молодых ученых-историков «Актуальные проблемы отечественной истории »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г.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72330" y="357166"/>
            <a:ext cx="162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продолжение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398</TotalTime>
  <Words>1417</Words>
  <Application>Microsoft Office PowerPoint</Application>
  <PresentationFormat>Экран (4:3)</PresentationFormat>
  <Paragraphs>253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Pirated Aliance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2008 Southern Business Expo</dc:title>
  <dc:subject>Presentation PowerPoint Template</dc:subject>
  <dc:creator>Memti</dc:creator>
  <cp:keywords>Business Presentation PowerPoint Template</cp:keywords>
  <dc:description>Copyright © Wondershare Software Co., Ltd. All Rights Reserved.</dc:description>
  <cp:lastModifiedBy>Амандык Тулешов</cp:lastModifiedBy>
  <cp:revision>108</cp:revision>
  <dcterms:created xsi:type="dcterms:W3CDTF">2013-04-15T11:50:30Z</dcterms:created>
  <dcterms:modified xsi:type="dcterms:W3CDTF">2013-07-29T04:32:38Z</dcterms:modified>
  <cp:category>Business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Wondershare Software</vt:lpwstr>
  </property>
</Properties>
</file>